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diagrams/layout8.xml" ContentType="application/vnd.openxmlformats-officedocument.drawingml.diagramLayout+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ppt/notesSlides/notesSlide24.xml" ContentType="application/vnd.openxmlformats-officedocument.presentationml.notesSlide+xml"/>
  <Override PartName="/ppt/diagrams/data9.xml" ContentType="application/vnd.openxmlformats-officedocument.drawingml.diagramData+xml"/>
  <Override PartName="/ppt/notesSlides/notesSlide26.xml" ContentType="application/vnd.openxmlformats-officedocument.presentationml.notesSlide+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20.xml" ContentType="application/vnd.openxmlformats-officedocument.presentationml.notesSlide+xml"/>
  <Override PartName="/ppt/diagrams/colors7.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6"/>
  </p:notesMasterIdLst>
  <p:sldIdLst>
    <p:sldId id="256" r:id="rId2"/>
    <p:sldId id="291" r:id="rId3"/>
    <p:sldId id="292" r:id="rId4"/>
    <p:sldId id="297" r:id="rId5"/>
    <p:sldId id="298" r:id="rId6"/>
    <p:sldId id="299" r:id="rId7"/>
    <p:sldId id="324" r:id="rId8"/>
    <p:sldId id="325" r:id="rId9"/>
    <p:sldId id="326" r:id="rId10"/>
    <p:sldId id="327" r:id="rId11"/>
    <p:sldId id="328" r:id="rId12"/>
    <p:sldId id="329" r:id="rId13"/>
    <p:sldId id="330" r:id="rId14"/>
    <p:sldId id="331" r:id="rId15"/>
    <p:sldId id="332" r:id="rId16"/>
    <p:sldId id="333" r:id="rId17"/>
    <p:sldId id="334" r:id="rId18"/>
    <p:sldId id="335" r:id="rId19"/>
    <p:sldId id="336" r:id="rId20"/>
    <p:sldId id="339" r:id="rId21"/>
    <p:sldId id="337" r:id="rId22"/>
    <p:sldId id="342" r:id="rId23"/>
    <p:sldId id="300" r:id="rId24"/>
    <p:sldId id="301" r:id="rId25"/>
    <p:sldId id="302" r:id="rId26"/>
    <p:sldId id="340" r:id="rId27"/>
    <p:sldId id="303" r:id="rId28"/>
    <p:sldId id="341" r:id="rId29"/>
    <p:sldId id="317" r:id="rId30"/>
    <p:sldId id="318" r:id="rId31"/>
    <p:sldId id="319" r:id="rId32"/>
    <p:sldId id="322" r:id="rId33"/>
    <p:sldId id="323" r:id="rId34"/>
    <p:sldId id="343"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1290" autoAdjust="0"/>
  </p:normalViewPr>
  <p:slideViewPr>
    <p:cSldViewPr>
      <p:cViewPr varScale="1">
        <p:scale>
          <a:sx n="73" d="100"/>
          <a:sy n="73" d="100"/>
        </p:scale>
        <p:origin x="-129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5.xml.rels><?xml version="1.0" encoding="UTF-8" standalone="yes"?>
<Relationships xmlns="http://schemas.openxmlformats.org/package/2006/relationships"><Relationship Id="rId1" Type="http://schemas.openxmlformats.org/officeDocument/2006/relationships/image" Target="../media/image4.jpeg"/></Relationships>
</file>

<file path=ppt/diagrams/_rels/data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5.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B9E886-CBE2-4BC1-9498-FDF9C495551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uk-UA"/>
        </a:p>
      </dgm:t>
    </dgm:pt>
    <dgm:pt modelId="{33790A94-B8AF-49B2-874F-0ECC9D531A2F}">
      <dgm:prSet phldrT="[Текст]" custT="1"/>
      <dgm:spPr/>
      <dgm:t>
        <a:bodyPr/>
        <a:lstStyle/>
        <a:p>
          <a:r>
            <a:rPr lang="uk-UA" sz="1400" dirty="0" smtClean="0"/>
            <a:t>Упровадження диференційованого підходу до забезпечення підтримки дітей з особливими освітніми потребами (ООП)</a:t>
          </a:r>
          <a:endParaRPr lang="uk-UA" sz="1400" dirty="0"/>
        </a:p>
      </dgm:t>
    </dgm:pt>
    <dgm:pt modelId="{486CC984-2414-4E7E-B282-1C563CDC259B}" type="parTrans" cxnId="{16C55576-8CD4-46C3-873E-381388156A18}">
      <dgm:prSet/>
      <dgm:spPr/>
      <dgm:t>
        <a:bodyPr/>
        <a:lstStyle/>
        <a:p>
          <a:endParaRPr lang="uk-UA"/>
        </a:p>
      </dgm:t>
    </dgm:pt>
    <dgm:pt modelId="{32C43236-B6E8-4A7D-8699-91A2240F7F0B}" type="sibTrans" cxnId="{16C55576-8CD4-46C3-873E-381388156A18}">
      <dgm:prSet/>
      <dgm:spPr/>
      <dgm:t>
        <a:bodyPr/>
        <a:lstStyle/>
        <a:p>
          <a:endParaRPr lang="uk-UA"/>
        </a:p>
      </dgm:t>
    </dgm:pt>
    <dgm:pt modelId="{867378D6-8D2D-4A2C-828C-4A18FAF6F1D1}">
      <dgm:prSet phldrT="[Текст]" custT="1"/>
      <dgm:spPr/>
      <dgm:t>
        <a:bodyPr/>
        <a:lstStyle/>
        <a:p>
          <a:r>
            <a:rPr lang="uk-UA" sz="1400" dirty="0" smtClean="0"/>
            <a:t>Затвердження нової форми індивідуальної програми розвитку</a:t>
          </a:r>
          <a:endParaRPr lang="uk-UA" sz="1400" dirty="0"/>
        </a:p>
      </dgm:t>
    </dgm:pt>
    <dgm:pt modelId="{BF8030AE-4D1D-47B6-B994-AD483B2C489B}" type="parTrans" cxnId="{C4BA578C-7408-4CD5-9E21-FE0F184CB858}">
      <dgm:prSet/>
      <dgm:spPr/>
      <dgm:t>
        <a:bodyPr/>
        <a:lstStyle/>
        <a:p>
          <a:endParaRPr lang="uk-UA"/>
        </a:p>
      </dgm:t>
    </dgm:pt>
    <dgm:pt modelId="{267ABB80-46DF-4102-8944-C9E52A18E90F}" type="sibTrans" cxnId="{C4BA578C-7408-4CD5-9E21-FE0F184CB858}">
      <dgm:prSet/>
      <dgm:spPr/>
      <dgm:t>
        <a:bodyPr/>
        <a:lstStyle/>
        <a:p>
          <a:endParaRPr lang="uk-UA"/>
        </a:p>
      </dgm:t>
    </dgm:pt>
    <dgm:pt modelId="{C4547990-2DE8-46B3-9240-E06BF0479AAE}">
      <dgm:prSet phldrT="[Текст]" custT="1"/>
      <dgm:spPr/>
      <dgm:t>
        <a:bodyPr/>
        <a:lstStyle/>
        <a:p>
          <a:r>
            <a:rPr lang="uk-UA" sz="1400" dirty="0" smtClean="0"/>
            <a:t>Визначення рівнів підтримки та категорій труднощів в освітньому процесі дітей під час інклюзивного навчання</a:t>
          </a:r>
          <a:endParaRPr lang="uk-UA" sz="1400" dirty="0"/>
        </a:p>
      </dgm:t>
    </dgm:pt>
    <dgm:pt modelId="{BDA12F5F-ABD1-46A6-8B0B-8DC2AFFE0101}" type="parTrans" cxnId="{C4D3CAE2-8318-4DB7-BF59-357C6A10C40E}">
      <dgm:prSet/>
      <dgm:spPr/>
      <dgm:t>
        <a:bodyPr/>
        <a:lstStyle/>
        <a:p>
          <a:endParaRPr lang="uk-UA"/>
        </a:p>
      </dgm:t>
    </dgm:pt>
    <dgm:pt modelId="{2264CBE8-92E3-4954-9ED1-7F32324E6E0C}" type="sibTrans" cxnId="{C4D3CAE2-8318-4DB7-BF59-357C6A10C40E}">
      <dgm:prSet/>
      <dgm:spPr/>
      <dgm:t>
        <a:bodyPr/>
        <a:lstStyle/>
        <a:p>
          <a:endParaRPr lang="uk-UA"/>
        </a:p>
      </dgm:t>
    </dgm:pt>
    <dgm:pt modelId="{1927B8C3-241A-415E-AD3E-E982AB8FF349}" type="pres">
      <dgm:prSet presAssocID="{8FB9E886-CBE2-4BC1-9498-FDF9C4955510}" presName="linear" presStyleCnt="0">
        <dgm:presLayoutVars>
          <dgm:dir/>
          <dgm:animLvl val="lvl"/>
          <dgm:resizeHandles val="exact"/>
        </dgm:presLayoutVars>
      </dgm:prSet>
      <dgm:spPr/>
      <dgm:t>
        <a:bodyPr/>
        <a:lstStyle/>
        <a:p>
          <a:endParaRPr lang="uk-UA"/>
        </a:p>
      </dgm:t>
    </dgm:pt>
    <dgm:pt modelId="{ECB9C878-D108-441B-9501-5DE96B258904}" type="pres">
      <dgm:prSet presAssocID="{33790A94-B8AF-49B2-874F-0ECC9D531A2F}" presName="parentLin" presStyleCnt="0"/>
      <dgm:spPr/>
    </dgm:pt>
    <dgm:pt modelId="{9BF73EE4-2213-4FC4-AEA1-3FA5F9926281}" type="pres">
      <dgm:prSet presAssocID="{33790A94-B8AF-49B2-874F-0ECC9D531A2F}" presName="parentLeftMargin" presStyleLbl="node1" presStyleIdx="0" presStyleCnt="3"/>
      <dgm:spPr/>
      <dgm:t>
        <a:bodyPr/>
        <a:lstStyle/>
        <a:p>
          <a:endParaRPr lang="uk-UA"/>
        </a:p>
      </dgm:t>
    </dgm:pt>
    <dgm:pt modelId="{A5FB43A2-D4B7-4C2E-9075-E9B42A699DDA}" type="pres">
      <dgm:prSet presAssocID="{33790A94-B8AF-49B2-874F-0ECC9D531A2F}" presName="parentText" presStyleLbl="node1" presStyleIdx="0" presStyleCnt="3" custScaleY="125674">
        <dgm:presLayoutVars>
          <dgm:chMax val="0"/>
          <dgm:bulletEnabled val="1"/>
        </dgm:presLayoutVars>
      </dgm:prSet>
      <dgm:spPr/>
      <dgm:t>
        <a:bodyPr/>
        <a:lstStyle/>
        <a:p>
          <a:endParaRPr lang="uk-UA"/>
        </a:p>
      </dgm:t>
    </dgm:pt>
    <dgm:pt modelId="{9552D623-69A8-4E4A-935F-A34D8E85D49F}" type="pres">
      <dgm:prSet presAssocID="{33790A94-B8AF-49B2-874F-0ECC9D531A2F}" presName="negativeSpace" presStyleCnt="0"/>
      <dgm:spPr/>
    </dgm:pt>
    <dgm:pt modelId="{4DD8209D-3992-4518-9DF4-3154C6A19E95}" type="pres">
      <dgm:prSet presAssocID="{33790A94-B8AF-49B2-874F-0ECC9D531A2F}" presName="childText" presStyleLbl="conFgAcc1" presStyleIdx="0" presStyleCnt="3">
        <dgm:presLayoutVars>
          <dgm:bulletEnabled val="1"/>
        </dgm:presLayoutVars>
      </dgm:prSet>
      <dgm:spPr/>
    </dgm:pt>
    <dgm:pt modelId="{45A397BA-5172-4C4E-81BC-C2AFDA2F6937}" type="pres">
      <dgm:prSet presAssocID="{32C43236-B6E8-4A7D-8699-91A2240F7F0B}" presName="spaceBetweenRectangles" presStyleCnt="0"/>
      <dgm:spPr/>
    </dgm:pt>
    <dgm:pt modelId="{4D00AFE1-D1C7-41A8-AC2A-87D41F0123C7}" type="pres">
      <dgm:prSet presAssocID="{867378D6-8D2D-4A2C-828C-4A18FAF6F1D1}" presName="parentLin" presStyleCnt="0"/>
      <dgm:spPr/>
    </dgm:pt>
    <dgm:pt modelId="{DC2B88B4-716B-40DF-8847-F4993BA91A8E}" type="pres">
      <dgm:prSet presAssocID="{867378D6-8D2D-4A2C-828C-4A18FAF6F1D1}" presName="parentLeftMargin" presStyleLbl="node1" presStyleIdx="0" presStyleCnt="3"/>
      <dgm:spPr/>
      <dgm:t>
        <a:bodyPr/>
        <a:lstStyle/>
        <a:p>
          <a:endParaRPr lang="uk-UA"/>
        </a:p>
      </dgm:t>
    </dgm:pt>
    <dgm:pt modelId="{AEB128F1-3427-473A-89A0-100C36B472AA}" type="pres">
      <dgm:prSet presAssocID="{867378D6-8D2D-4A2C-828C-4A18FAF6F1D1}" presName="parentText" presStyleLbl="node1" presStyleIdx="1" presStyleCnt="3" custScaleY="110590">
        <dgm:presLayoutVars>
          <dgm:chMax val="0"/>
          <dgm:bulletEnabled val="1"/>
        </dgm:presLayoutVars>
      </dgm:prSet>
      <dgm:spPr/>
      <dgm:t>
        <a:bodyPr/>
        <a:lstStyle/>
        <a:p>
          <a:endParaRPr lang="uk-UA"/>
        </a:p>
      </dgm:t>
    </dgm:pt>
    <dgm:pt modelId="{4BD023EF-E359-4D24-8E61-D21723C5FC4C}" type="pres">
      <dgm:prSet presAssocID="{867378D6-8D2D-4A2C-828C-4A18FAF6F1D1}" presName="negativeSpace" presStyleCnt="0"/>
      <dgm:spPr/>
    </dgm:pt>
    <dgm:pt modelId="{C4DD97A2-F074-48BC-AF24-39C7051F29A5}" type="pres">
      <dgm:prSet presAssocID="{867378D6-8D2D-4A2C-828C-4A18FAF6F1D1}" presName="childText" presStyleLbl="conFgAcc1" presStyleIdx="1" presStyleCnt="3">
        <dgm:presLayoutVars>
          <dgm:bulletEnabled val="1"/>
        </dgm:presLayoutVars>
      </dgm:prSet>
      <dgm:spPr/>
    </dgm:pt>
    <dgm:pt modelId="{6EB63E2E-D93A-4879-BBA7-51A40C980EFD}" type="pres">
      <dgm:prSet presAssocID="{267ABB80-46DF-4102-8944-C9E52A18E90F}" presName="spaceBetweenRectangles" presStyleCnt="0"/>
      <dgm:spPr/>
    </dgm:pt>
    <dgm:pt modelId="{797023EB-EA4F-4B67-91A6-022AF5FA7A82}" type="pres">
      <dgm:prSet presAssocID="{C4547990-2DE8-46B3-9240-E06BF0479AAE}" presName="parentLin" presStyleCnt="0"/>
      <dgm:spPr/>
    </dgm:pt>
    <dgm:pt modelId="{A0C3297C-931D-49CF-B20E-80289CDD8BAB}" type="pres">
      <dgm:prSet presAssocID="{C4547990-2DE8-46B3-9240-E06BF0479AAE}" presName="parentLeftMargin" presStyleLbl="node1" presStyleIdx="1" presStyleCnt="3"/>
      <dgm:spPr/>
      <dgm:t>
        <a:bodyPr/>
        <a:lstStyle/>
        <a:p>
          <a:endParaRPr lang="uk-UA"/>
        </a:p>
      </dgm:t>
    </dgm:pt>
    <dgm:pt modelId="{A0B15F07-3053-4BFC-A19C-0450EF5CBA19}" type="pres">
      <dgm:prSet presAssocID="{C4547990-2DE8-46B3-9240-E06BF0479AAE}" presName="parentText" presStyleLbl="node1" presStyleIdx="2" presStyleCnt="3" custScaleY="144797">
        <dgm:presLayoutVars>
          <dgm:chMax val="0"/>
          <dgm:bulletEnabled val="1"/>
        </dgm:presLayoutVars>
      </dgm:prSet>
      <dgm:spPr/>
      <dgm:t>
        <a:bodyPr/>
        <a:lstStyle/>
        <a:p>
          <a:endParaRPr lang="uk-UA"/>
        </a:p>
      </dgm:t>
    </dgm:pt>
    <dgm:pt modelId="{112F709F-EB4C-4956-A6FA-34EC4E748664}" type="pres">
      <dgm:prSet presAssocID="{C4547990-2DE8-46B3-9240-E06BF0479AAE}" presName="negativeSpace" presStyleCnt="0"/>
      <dgm:spPr/>
    </dgm:pt>
    <dgm:pt modelId="{5B0E58C6-2C4C-46A7-938B-4793EB8AA22A}" type="pres">
      <dgm:prSet presAssocID="{C4547990-2DE8-46B3-9240-E06BF0479AAE}" presName="childText" presStyleLbl="conFgAcc1" presStyleIdx="2" presStyleCnt="3">
        <dgm:presLayoutVars>
          <dgm:bulletEnabled val="1"/>
        </dgm:presLayoutVars>
      </dgm:prSet>
      <dgm:spPr/>
    </dgm:pt>
  </dgm:ptLst>
  <dgm:cxnLst>
    <dgm:cxn modelId="{64AE13F9-A90E-49E6-9851-69C7D7815A23}" type="presOf" srcId="{33790A94-B8AF-49B2-874F-0ECC9D531A2F}" destId="{9BF73EE4-2213-4FC4-AEA1-3FA5F9926281}" srcOrd="0" destOrd="0" presId="urn:microsoft.com/office/officeart/2005/8/layout/list1"/>
    <dgm:cxn modelId="{D5616973-3001-43D9-BC9C-530EEB52A212}" type="presOf" srcId="{867378D6-8D2D-4A2C-828C-4A18FAF6F1D1}" destId="{DC2B88B4-716B-40DF-8847-F4993BA91A8E}" srcOrd="0" destOrd="0" presId="urn:microsoft.com/office/officeart/2005/8/layout/list1"/>
    <dgm:cxn modelId="{D3BEE0C3-993B-4CC1-95EA-0BDBCCD1A3A7}" type="presOf" srcId="{C4547990-2DE8-46B3-9240-E06BF0479AAE}" destId="{A0C3297C-931D-49CF-B20E-80289CDD8BAB}" srcOrd="0" destOrd="0" presId="urn:microsoft.com/office/officeart/2005/8/layout/list1"/>
    <dgm:cxn modelId="{390FD79F-D134-499E-8909-666ECA986517}" type="presOf" srcId="{C4547990-2DE8-46B3-9240-E06BF0479AAE}" destId="{A0B15F07-3053-4BFC-A19C-0450EF5CBA19}" srcOrd="1" destOrd="0" presId="urn:microsoft.com/office/officeart/2005/8/layout/list1"/>
    <dgm:cxn modelId="{C8FC2D1C-530C-45B9-8C5D-0D40AB001937}" type="presOf" srcId="{33790A94-B8AF-49B2-874F-0ECC9D531A2F}" destId="{A5FB43A2-D4B7-4C2E-9075-E9B42A699DDA}" srcOrd="1" destOrd="0" presId="urn:microsoft.com/office/officeart/2005/8/layout/list1"/>
    <dgm:cxn modelId="{16C55576-8CD4-46C3-873E-381388156A18}" srcId="{8FB9E886-CBE2-4BC1-9498-FDF9C4955510}" destId="{33790A94-B8AF-49B2-874F-0ECC9D531A2F}" srcOrd="0" destOrd="0" parTransId="{486CC984-2414-4E7E-B282-1C563CDC259B}" sibTransId="{32C43236-B6E8-4A7D-8699-91A2240F7F0B}"/>
    <dgm:cxn modelId="{C4BA578C-7408-4CD5-9E21-FE0F184CB858}" srcId="{8FB9E886-CBE2-4BC1-9498-FDF9C4955510}" destId="{867378D6-8D2D-4A2C-828C-4A18FAF6F1D1}" srcOrd="1" destOrd="0" parTransId="{BF8030AE-4D1D-47B6-B994-AD483B2C489B}" sibTransId="{267ABB80-46DF-4102-8944-C9E52A18E90F}"/>
    <dgm:cxn modelId="{BB731799-45A1-47AB-A8D5-A03B63499314}" type="presOf" srcId="{867378D6-8D2D-4A2C-828C-4A18FAF6F1D1}" destId="{AEB128F1-3427-473A-89A0-100C36B472AA}" srcOrd="1" destOrd="0" presId="urn:microsoft.com/office/officeart/2005/8/layout/list1"/>
    <dgm:cxn modelId="{C4D3CAE2-8318-4DB7-BF59-357C6A10C40E}" srcId="{8FB9E886-CBE2-4BC1-9498-FDF9C4955510}" destId="{C4547990-2DE8-46B3-9240-E06BF0479AAE}" srcOrd="2" destOrd="0" parTransId="{BDA12F5F-ABD1-46A6-8B0B-8DC2AFFE0101}" sibTransId="{2264CBE8-92E3-4954-9ED1-7F32324E6E0C}"/>
    <dgm:cxn modelId="{72F8F54A-5E5E-4C9F-AACC-75244920CE83}" type="presOf" srcId="{8FB9E886-CBE2-4BC1-9498-FDF9C4955510}" destId="{1927B8C3-241A-415E-AD3E-E982AB8FF349}" srcOrd="0" destOrd="0" presId="urn:microsoft.com/office/officeart/2005/8/layout/list1"/>
    <dgm:cxn modelId="{F1536EAA-8870-4891-963A-E482BA40AC6C}" type="presParOf" srcId="{1927B8C3-241A-415E-AD3E-E982AB8FF349}" destId="{ECB9C878-D108-441B-9501-5DE96B258904}" srcOrd="0" destOrd="0" presId="urn:microsoft.com/office/officeart/2005/8/layout/list1"/>
    <dgm:cxn modelId="{A057EF77-B948-408C-AF6B-C15993D2AB16}" type="presParOf" srcId="{ECB9C878-D108-441B-9501-5DE96B258904}" destId="{9BF73EE4-2213-4FC4-AEA1-3FA5F9926281}" srcOrd="0" destOrd="0" presId="urn:microsoft.com/office/officeart/2005/8/layout/list1"/>
    <dgm:cxn modelId="{856061FD-3A9F-405B-9A0C-E1000A53A60B}" type="presParOf" srcId="{ECB9C878-D108-441B-9501-5DE96B258904}" destId="{A5FB43A2-D4B7-4C2E-9075-E9B42A699DDA}" srcOrd="1" destOrd="0" presId="urn:microsoft.com/office/officeart/2005/8/layout/list1"/>
    <dgm:cxn modelId="{B5E15E56-3B82-4D0E-9502-C3B312535290}" type="presParOf" srcId="{1927B8C3-241A-415E-AD3E-E982AB8FF349}" destId="{9552D623-69A8-4E4A-935F-A34D8E85D49F}" srcOrd="1" destOrd="0" presId="urn:microsoft.com/office/officeart/2005/8/layout/list1"/>
    <dgm:cxn modelId="{CDCB95DD-D6F4-4BFB-A64A-3CABC8AEF0DA}" type="presParOf" srcId="{1927B8C3-241A-415E-AD3E-E982AB8FF349}" destId="{4DD8209D-3992-4518-9DF4-3154C6A19E95}" srcOrd="2" destOrd="0" presId="urn:microsoft.com/office/officeart/2005/8/layout/list1"/>
    <dgm:cxn modelId="{A78DAFDC-C8E7-44C7-85CB-3217AC881D55}" type="presParOf" srcId="{1927B8C3-241A-415E-AD3E-E982AB8FF349}" destId="{45A397BA-5172-4C4E-81BC-C2AFDA2F6937}" srcOrd="3" destOrd="0" presId="urn:microsoft.com/office/officeart/2005/8/layout/list1"/>
    <dgm:cxn modelId="{15F2B592-01C9-4FFF-B86B-F3C0901C908F}" type="presParOf" srcId="{1927B8C3-241A-415E-AD3E-E982AB8FF349}" destId="{4D00AFE1-D1C7-41A8-AC2A-87D41F0123C7}" srcOrd="4" destOrd="0" presId="urn:microsoft.com/office/officeart/2005/8/layout/list1"/>
    <dgm:cxn modelId="{4EAEA00D-1245-4712-B151-D5BAB970F4B0}" type="presParOf" srcId="{4D00AFE1-D1C7-41A8-AC2A-87D41F0123C7}" destId="{DC2B88B4-716B-40DF-8847-F4993BA91A8E}" srcOrd="0" destOrd="0" presId="urn:microsoft.com/office/officeart/2005/8/layout/list1"/>
    <dgm:cxn modelId="{880C79B8-6E55-4BAD-B9C2-C90D8CB8A26A}" type="presParOf" srcId="{4D00AFE1-D1C7-41A8-AC2A-87D41F0123C7}" destId="{AEB128F1-3427-473A-89A0-100C36B472AA}" srcOrd="1" destOrd="0" presId="urn:microsoft.com/office/officeart/2005/8/layout/list1"/>
    <dgm:cxn modelId="{F7BA1E6C-F5DF-403B-B08B-365E74545767}" type="presParOf" srcId="{1927B8C3-241A-415E-AD3E-E982AB8FF349}" destId="{4BD023EF-E359-4D24-8E61-D21723C5FC4C}" srcOrd="5" destOrd="0" presId="urn:microsoft.com/office/officeart/2005/8/layout/list1"/>
    <dgm:cxn modelId="{5561D77E-CB0D-4912-A019-51EF5A709E3C}" type="presParOf" srcId="{1927B8C3-241A-415E-AD3E-E982AB8FF349}" destId="{C4DD97A2-F074-48BC-AF24-39C7051F29A5}" srcOrd="6" destOrd="0" presId="urn:microsoft.com/office/officeart/2005/8/layout/list1"/>
    <dgm:cxn modelId="{83617CDD-B8CC-4AD7-9306-17C360361CB2}" type="presParOf" srcId="{1927B8C3-241A-415E-AD3E-E982AB8FF349}" destId="{6EB63E2E-D93A-4879-BBA7-51A40C980EFD}" srcOrd="7" destOrd="0" presId="urn:microsoft.com/office/officeart/2005/8/layout/list1"/>
    <dgm:cxn modelId="{5C716453-3075-4897-A7AC-36DF83D76290}" type="presParOf" srcId="{1927B8C3-241A-415E-AD3E-E982AB8FF349}" destId="{797023EB-EA4F-4B67-91A6-022AF5FA7A82}" srcOrd="8" destOrd="0" presId="urn:microsoft.com/office/officeart/2005/8/layout/list1"/>
    <dgm:cxn modelId="{1F6E8558-5CD7-469C-81EA-B603C2845087}" type="presParOf" srcId="{797023EB-EA4F-4B67-91A6-022AF5FA7A82}" destId="{A0C3297C-931D-49CF-B20E-80289CDD8BAB}" srcOrd="0" destOrd="0" presId="urn:microsoft.com/office/officeart/2005/8/layout/list1"/>
    <dgm:cxn modelId="{609EEB7D-8A26-44DA-A2C4-F8736C578745}" type="presParOf" srcId="{797023EB-EA4F-4B67-91A6-022AF5FA7A82}" destId="{A0B15F07-3053-4BFC-A19C-0450EF5CBA19}" srcOrd="1" destOrd="0" presId="urn:microsoft.com/office/officeart/2005/8/layout/list1"/>
    <dgm:cxn modelId="{3B8DE74C-7DB4-4316-B4E4-10CD0C3010D5}" type="presParOf" srcId="{1927B8C3-241A-415E-AD3E-E982AB8FF349}" destId="{112F709F-EB4C-4956-A6FA-34EC4E748664}" srcOrd="9" destOrd="0" presId="urn:microsoft.com/office/officeart/2005/8/layout/list1"/>
    <dgm:cxn modelId="{A5C6F12B-9B6B-4242-A3B6-97977531436C}" type="presParOf" srcId="{1927B8C3-241A-415E-AD3E-E982AB8FF349}" destId="{5B0E58C6-2C4C-46A7-938B-4793EB8AA22A}"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D63B06A-945E-4B9F-B0B3-768A46DD95A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47B0B858-7B00-47B2-8618-C40C323254CB}">
      <dgm:prSet phldrT="[Текст]" custT="1"/>
      <dgm:spPr/>
      <dgm:t>
        <a:bodyPr/>
        <a:lstStyle/>
        <a:p>
          <a:r>
            <a:rPr lang="uk-UA" sz="2000" noProof="0" dirty="0" smtClean="0">
              <a:solidFill>
                <a:schemeClr val="bg1"/>
              </a:solidFill>
              <a:latin typeface="Times New Roman" panose="02020603050405020304" pitchFamily="18" charset="0"/>
              <a:cs typeface="Times New Roman" panose="02020603050405020304" pitchFamily="18" charset="0"/>
            </a:rPr>
            <a:t>Визначення особливих освітніх потреб дитини</a:t>
          </a:r>
          <a:endParaRPr lang="uk-UA" sz="2000" noProof="0" dirty="0">
            <a:solidFill>
              <a:schemeClr val="bg1"/>
            </a:solidFill>
            <a:latin typeface="Times New Roman" panose="02020603050405020304" pitchFamily="18" charset="0"/>
            <a:cs typeface="Times New Roman" panose="02020603050405020304" pitchFamily="18" charset="0"/>
          </a:endParaRPr>
        </a:p>
      </dgm:t>
    </dgm:pt>
    <dgm:pt modelId="{B3CB0227-8C6E-4DED-B286-BA7DC3F21D98}" type="parTrans" cxnId="{F5FC3DC7-7F02-4AC0-A827-B4CF219EE25F}">
      <dgm:prSet/>
      <dgm:spPr/>
      <dgm:t>
        <a:bodyPr/>
        <a:lstStyle/>
        <a:p>
          <a:endParaRPr lang="ru-RU" sz="2400">
            <a:solidFill>
              <a:schemeClr val="bg1"/>
            </a:solidFill>
            <a:latin typeface="Times New Roman" panose="02020603050405020304" pitchFamily="18" charset="0"/>
            <a:cs typeface="Times New Roman" panose="02020603050405020304" pitchFamily="18" charset="0"/>
          </a:endParaRPr>
        </a:p>
      </dgm:t>
    </dgm:pt>
    <dgm:pt modelId="{1024E269-32F1-4B82-8F54-DEBFC5F3A434}" type="sibTrans" cxnId="{F5FC3DC7-7F02-4AC0-A827-B4CF219EE25F}">
      <dgm:prSet/>
      <dgm:spPr/>
      <dgm:t>
        <a:bodyPr/>
        <a:lstStyle/>
        <a:p>
          <a:endParaRPr lang="ru-RU" sz="2400">
            <a:solidFill>
              <a:schemeClr val="bg1"/>
            </a:solidFill>
            <a:latin typeface="Times New Roman" panose="02020603050405020304" pitchFamily="18" charset="0"/>
            <a:cs typeface="Times New Roman" panose="02020603050405020304" pitchFamily="18" charset="0"/>
          </a:endParaRPr>
        </a:p>
      </dgm:t>
    </dgm:pt>
    <dgm:pt modelId="{3DE711A7-448D-49EA-8FB9-2CF5CD1CDABE}">
      <dgm:prSet phldrT="[Текст]" custT="1"/>
      <dgm:spPr/>
      <dgm:t>
        <a:bodyPr/>
        <a:lstStyle/>
        <a:p>
          <a:r>
            <a:rPr lang="uk-UA" sz="2000" noProof="0" dirty="0" smtClean="0">
              <a:solidFill>
                <a:schemeClr val="bg1"/>
              </a:solidFill>
              <a:latin typeface="Times New Roman" panose="02020603050405020304" pitchFamily="18" charset="0"/>
              <a:cs typeface="Times New Roman" panose="02020603050405020304" pitchFamily="18" charset="0"/>
            </a:rPr>
            <a:t>Підвищення кваліфікації педагогічних працівників </a:t>
          </a:r>
          <a:endParaRPr lang="uk-UA" sz="2000" noProof="0" dirty="0">
            <a:solidFill>
              <a:schemeClr val="bg1"/>
            </a:solidFill>
            <a:latin typeface="Times New Roman" panose="02020603050405020304" pitchFamily="18" charset="0"/>
            <a:cs typeface="Times New Roman" panose="02020603050405020304" pitchFamily="18" charset="0"/>
          </a:endParaRPr>
        </a:p>
      </dgm:t>
    </dgm:pt>
    <dgm:pt modelId="{243493B4-E5F1-41DD-9681-DF33C1D5499C}" type="parTrans" cxnId="{30581375-A9A0-42DF-A9D7-DFBB986723F9}">
      <dgm:prSet/>
      <dgm:spPr/>
      <dgm:t>
        <a:bodyPr/>
        <a:lstStyle/>
        <a:p>
          <a:endParaRPr lang="ru-RU" sz="2400">
            <a:solidFill>
              <a:schemeClr val="bg1"/>
            </a:solidFill>
            <a:latin typeface="Times New Roman" panose="02020603050405020304" pitchFamily="18" charset="0"/>
            <a:cs typeface="Times New Roman" panose="02020603050405020304" pitchFamily="18" charset="0"/>
          </a:endParaRPr>
        </a:p>
      </dgm:t>
    </dgm:pt>
    <dgm:pt modelId="{52E59357-0DA5-44DC-85AB-2D0B15FC5CBA}" type="sibTrans" cxnId="{30581375-A9A0-42DF-A9D7-DFBB986723F9}">
      <dgm:prSet/>
      <dgm:spPr/>
      <dgm:t>
        <a:bodyPr/>
        <a:lstStyle/>
        <a:p>
          <a:endParaRPr lang="ru-RU" sz="2400">
            <a:solidFill>
              <a:schemeClr val="bg1"/>
            </a:solidFill>
            <a:latin typeface="Times New Roman" panose="02020603050405020304" pitchFamily="18" charset="0"/>
            <a:cs typeface="Times New Roman" panose="02020603050405020304" pitchFamily="18" charset="0"/>
          </a:endParaRPr>
        </a:p>
      </dgm:t>
    </dgm:pt>
    <dgm:pt modelId="{215B3B36-AA97-469E-ACE7-C237516CE08E}">
      <dgm:prSet phldrT="[Текст]" custT="1"/>
      <dgm:spPr/>
      <dgm:t>
        <a:bodyPr/>
        <a:lstStyle/>
        <a:p>
          <a:r>
            <a:rPr lang="uk-UA" sz="2000" noProof="0" dirty="0" smtClean="0">
              <a:solidFill>
                <a:schemeClr val="bg1"/>
              </a:solidFill>
              <a:latin typeface="Times New Roman" panose="02020603050405020304" pitchFamily="18" charset="0"/>
              <a:cs typeface="Times New Roman" panose="02020603050405020304" pitchFamily="18" charset="0"/>
            </a:rPr>
            <a:t>Створення інклюзивного освітнього простору</a:t>
          </a:r>
          <a:endParaRPr lang="uk-UA" sz="2000" noProof="0" dirty="0">
            <a:solidFill>
              <a:schemeClr val="bg1"/>
            </a:solidFill>
            <a:latin typeface="Times New Roman" panose="02020603050405020304" pitchFamily="18" charset="0"/>
            <a:cs typeface="Times New Roman" panose="02020603050405020304" pitchFamily="18" charset="0"/>
          </a:endParaRPr>
        </a:p>
      </dgm:t>
    </dgm:pt>
    <dgm:pt modelId="{080CA7AA-A12E-4283-9C48-AD6F8DB9B26E}" type="parTrans" cxnId="{8A29757A-AAD7-4920-AE42-04ECE27266FD}">
      <dgm:prSet/>
      <dgm:spPr/>
      <dgm:t>
        <a:bodyPr/>
        <a:lstStyle/>
        <a:p>
          <a:endParaRPr lang="ru-RU" sz="2400">
            <a:solidFill>
              <a:schemeClr val="bg1"/>
            </a:solidFill>
            <a:latin typeface="Times New Roman" panose="02020603050405020304" pitchFamily="18" charset="0"/>
            <a:cs typeface="Times New Roman" panose="02020603050405020304" pitchFamily="18" charset="0"/>
          </a:endParaRPr>
        </a:p>
      </dgm:t>
    </dgm:pt>
    <dgm:pt modelId="{F649F356-77C0-45BC-90D0-3C872AE33F9F}" type="sibTrans" cxnId="{8A29757A-AAD7-4920-AE42-04ECE27266FD}">
      <dgm:prSet/>
      <dgm:spPr/>
      <dgm:t>
        <a:bodyPr/>
        <a:lstStyle/>
        <a:p>
          <a:endParaRPr lang="ru-RU" sz="2400">
            <a:solidFill>
              <a:schemeClr val="bg1"/>
            </a:solidFill>
            <a:latin typeface="Times New Roman" panose="02020603050405020304" pitchFamily="18" charset="0"/>
            <a:cs typeface="Times New Roman" panose="02020603050405020304" pitchFamily="18" charset="0"/>
          </a:endParaRPr>
        </a:p>
      </dgm:t>
    </dgm:pt>
    <dgm:pt modelId="{CA226B3B-5556-491F-8F10-55EBE17A693C}">
      <dgm:prSet phldrT="[Текст]" custT="1"/>
      <dgm:spPr/>
      <dgm:t>
        <a:bodyPr/>
        <a:lstStyle/>
        <a:p>
          <a:r>
            <a:rPr lang="uk-UA" sz="2000" noProof="0" dirty="0" smtClean="0">
              <a:solidFill>
                <a:schemeClr val="bg1"/>
              </a:solidFill>
              <a:latin typeface="Times New Roman" panose="02020603050405020304" pitchFamily="18" charset="0"/>
              <a:cs typeface="Times New Roman" panose="02020603050405020304" pitchFamily="18" charset="0"/>
            </a:rPr>
            <a:t>Надання освітніх, психолого-педагогічних та корекційно-</a:t>
          </a:r>
          <a:r>
            <a:rPr lang="uk-UA" sz="2000" noProof="0" dirty="0" err="1" smtClean="0">
              <a:solidFill>
                <a:schemeClr val="bg1"/>
              </a:solidFill>
              <a:latin typeface="Times New Roman" panose="02020603050405020304" pitchFamily="18" charset="0"/>
              <a:cs typeface="Times New Roman" panose="02020603050405020304" pitchFamily="18" charset="0"/>
            </a:rPr>
            <a:t>розвиткових</a:t>
          </a:r>
          <a:r>
            <a:rPr lang="uk-UA" sz="2000" noProof="0" dirty="0" smtClean="0">
              <a:solidFill>
                <a:schemeClr val="bg1"/>
              </a:solidFill>
              <a:latin typeface="Times New Roman" panose="02020603050405020304" pitchFamily="18" charset="0"/>
              <a:cs typeface="Times New Roman" panose="02020603050405020304" pitchFamily="18" charset="0"/>
            </a:rPr>
            <a:t> послуг </a:t>
          </a:r>
          <a:endParaRPr lang="uk-UA" sz="2000" noProof="0" dirty="0">
            <a:solidFill>
              <a:schemeClr val="bg1"/>
            </a:solidFill>
            <a:latin typeface="Times New Roman" panose="02020603050405020304" pitchFamily="18" charset="0"/>
            <a:cs typeface="Times New Roman" panose="02020603050405020304" pitchFamily="18" charset="0"/>
          </a:endParaRPr>
        </a:p>
      </dgm:t>
    </dgm:pt>
    <dgm:pt modelId="{4987921A-9398-4461-9EA6-D8E5BC91926F}" type="parTrans" cxnId="{51F58BF9-B9F7-45EA-A740-A78A6F34BC29}">
      <dgm:prSet/>
      <dgm:spPr/>
      <dgm:t>
        <a:bodyPr/>
        <a:lstStyle/>
        <a:p>
          <a:endParaRPr lang="ru-RU" sz="2400">
            <a:solidFill>
              <a:schemeClr val="bg1"/>
            </a:solidFill>
            <a:latin typeface="Times New Roman" panose="02020603050405020304" pitchFamily="18" charset="0"/>
            <a:cs typeface="Times New Roman" panose="02020603050405020304" pitchFamily="18" charset="0"/>
          </a:endParaRPr>
        </a:p>
      </dgm:t>
    </dgm:pt>
    <dgm:pt modelId="{B02AD310-DAB7-4EB0-BB87-E710426483ED}" type="sibTrans" cxnId="{51F58BF9-B9F7-45EA-A740-A78A6F34BC29}">
      <dgm:prSet/>
      <dgm:spPr/>
      <dgm:t>
        <a:bodyPr/>
        <a:lstStyle/>
        <a:p>
          <a:endParaRPr lang="ru-RU" sz="2400">
            <a:solidFill>
              <a:schemeClr val="bg1"/>
            </a:solidFill>
            <a:latin typeface="Times New Roman" panose="02020603050405020304" pitchFamily="18" charset="0"/>
            <a:cs typeface="Times New Roman" panose="02020603050405020304" pitchFamily="18" charset="0"/>
          </a:endParaRPr>
        </a:p>
      </dgm:t>
    </dgm:pt>
    <dgm:pt modelId="{07DA8D4E-D6DC-46C9-964D-6AF9D5F95ED2}">
      <dgm:prSet phldrT="[Текст]" custT="1"/>
      <dgm:spPr/>
      <dgm:t>
        <a:bodyPr/>
        <a:lstStyle/>
        <a:p>
          <a:r>
            <a:rPr lang="uk-UA" sz="2000" noProof="0" dirty="0" smtClean="0">
              <a:solidFill>
                <a:schemeClr val="bg1"/>
              </a:solidFill>
              <a:latin typeface="Times New Roman" panose="02020603050405020304" pitchFamily="18" charset="0"/>
              <a:cs typeface="Times New Roman" panose="02020603050405020304" pitchFamily="18" charset="0"/>
            </a:rPr>
            <a:t>Забезпечення учнів спеціальними засобами корекції психофізичного розвитку; </a:t>
          </a:r>
          <a:endParaRPr lang="uk-UA" sz="2000" noProof="0" dirty="0">
            <a:solidFill>
              <a:schemeClr val="bg1"/>
            </a:solidFill>
            <a:latin typeface="Times New Roman" panose="02020603050405020304" pitchFamily="18" charset="0"/>
            <a:cs typeface="Times New Roman" panose="02020603050405020304" pitchFamily="18" charset="0"/>
          </a:endParaRPr>
        </a:p>
      </dgm:t>
    </dgm:pt>
    <dgm:pt modelId="{C0E8CE9E-3916-4DC7-B33E-5E415E4219AE}" type="parTrans" cxnId="{B1207179-A0EF-476F-863A-67453F584967}">
      <dgm:prSet/>
      <dgm:spPr/>
      <dgm:t>
        <a:bodyPr/>
        <a:lstStyle/>
        <a:p>
          <a:endParaRPr lang="ru-RU" sz="2400">
            <a:solidFill>
              <a:schemeClr val="bg1"/>
            </a:solidFill>
            <a:latin typeface="Times New Roman" panose="02020603050405020304" pitchFamily="18" charset="0"/>
            <a:cs typeface="Times New Roman" panose="02020603050405020304" pitchFamily="18" charset="0"/>
          </a:endParaRPr>
        </a:p>
      </dgm:t>
    </dgm:pt>
    <dgm:pt modelId="{6D04FEFD-4F57-4BEE-B590-6A7857AA2449}" type="sibTrans" cxnId="{B1207179-A0EF-476F-863A-67453F584967}">
      <dgm:prSet/>
      <dgm:spPr/>
      <dgm:t>
        <a:bodyPr/>
        <a:lstStyle/>
        <a:p>
          <a:endParaRPr lang="ru-RU" sz="2400">
            <a:solidFill>
              <a:schemeClr val="bg1"/>
            </a:solidFill>
            <a:latin typeface="Times New Roman" panose="02020603050405020304" pitchFamily="18" charset="0"/>
            <a:cs typeface="Times New Roman" panose="02020603050405020304" pitchFamily="18" charset="0"/>
          </a:endParaRPr>
        </a:p>
      </dgm:t>
    </dgm:pt>
    <dgm:pt modelId="{2CF9C29B-31D0-4F97-84AB-F6E67760A314}">
      <dgm:prSet phldrT="[Текст]" custT="1"/>
      <dgm:spPr/>
      <dgm:t>
        <a:bodyPr/>
        <a:lstStyle/>
        <a:p>
          <a:r>
            <a:rPr lang="uk-UA" sz="2000" noProof="0" dirty="0" smtClean="0">
              <a:solidFill>
                <a:schemeClr val="bg1"/>
              </a:solidFill>
              <a:latin typeface="Times New Roman" panose="02020603050405020304" pitchFamily="18" charset="0"/>
              <a:cs typeface="Times New Roman" panose="02020603050405020304" pitchFamily="18" charset="0"/>
            </a:rPr>
            <a:t>Здійснення психолого-педагогічного супроводу дитини протягом усього періоду навчання із обов’язковим залученням батьків до освітнього процесу</a:t>
          </a:r>
          <a:endParaRPr lang="uk-UA" sz="2000" noProof="0" dirty="0">
            <a:solidFill>
              <a:schemeClr val="bg1"/>
            </a:solidFill>
            <a:latin typeface="Times New Roman" panose="02020603050405020304" pitchFamily="18" charset="0"/>
            <a:cs typeface="Times New Roman" panose="02020603050405020304" pitchFamily="18" charset="0"/>
          </a:endParaRPr>
        </a:p>
      </dgm:t>
    </dgm:pt>
    <dgm:pt modelId="{7877FFF7-6F2A-4297-90BE-91A24536701A}" type="parTrans" cxnId="{36BD5521-A83F-4CDF-9C88-93E3CD4093ED}">
      <dgm:prSet/>
      <dgm:spPr/>
      <dgm:t>
        <a:bodyPr/>
        <a:lstStyle/>
        <a:p>
          <a:endParaRPr lang="ru-RU" sz="2400">
            <a:solidFill>
              <a:schemeClr val="bg1"/>
            </a:solidFill>
            <a:latin typeface="Times New Roman" panose="02020603050405020304" pitchFamily="18" charset="0"/>
            <a:cs typeface="Times New Roman" panose="02020603050405020304" pitchFamily="18" charset="0"/>
          </a:endParaRPr>
        </a:p>
      </dgm:t>
    </dgm:pt>
    <dgm:pt modelId="{B9A3B583-ADFE-4FF8-AE73-432D37E3359C}" type="sibTrans" cxnId="{36BD5521-A83F-4CDF-9C88-93E3CD4093ED}">
      <dgm:prSet/>
      <dgm:spPr/>
      <dgm:t>
        <a:bodyPr/>
        <a:lstStyle/>
        <a:p>
          <a:endParaRPr lang="ru-RU" sz="2400">
            <a:solidFill>
              <a:schemeClr val="bg1"/>
            </a:solidFill>
            <a:latin typeface="Times New Roman" panose="02020603050405020304" pitchFamily="18" charset="0"/>
            <a:cs typeface="Times New Roman" panose="02020603050405020304" pitchFamily="18" charset="0"/>
          </a:endParaRPr>
        </a:p>
      </dgm:t>
    </dgm:pt>
    <dgm:pt modelId="{32C2CBB1-3E6C-4E83-B841-6C1F3A6FDFFF}" type="pres">
      <dgm:prSet presAssocID="{CD63B06A-945E-4B9F-B0B3-768A46DD95A2}" presName="linear" presStyleCnt="0">
        <dgm:presLayoutVars>
          <dgm:dir/>
          <dgm:animLvl val="lvl"/>
          <dgm:resizeHandles val="exact"/>
        </dgm:presLayoutVars>
      </dgm:prSet>
      <dgm:spPr/>
      <dgm:t>
        <a:bodyPr/>
        <a:lstStyle/>
        <a:p>
          <a:endParaRPr lang="ru-RU"/>
        </a:p>
      </dgm:t>
    </dgm:pt>
    <dgm:pt modelId="{BD5E9649-D5BF-4F13-81DA-976CE1FD16DC}" type="pres">
      <dgm:prSet presAssocID="{47B0B858-7B00-47B2-8618-C40C323254CB}" presName="parentLin" presStyleCnt="0"/>
      <dgm:spPr/>
    </dgm:pt>
    <dgm:pt modelId="{30ED050E-5A0E-44DC-9329-6B7492199F46}" type="pres">
      <dgm:prSet presAssocID="{47B0B858-7B00-47B2-8618-C40C323254CB}" presName="parentLeftMargin" presStyleLbl="node1" presStyleIdx="0" presStyleCnt="6"/>
      <dgm:spPr/>
      <dgm:t>
        <a:bodyPr/>
        <a:lstStyle/>
        <a:p>
          <a:endParaRPr lang="ru-RU"/>
        </a:p>
      </dgm:t>
    </dgm:pt>
    <dgm:pt modelId="{3C1088EA-75BF-4341-921E-C7CDEC48347B}" type="pres">
      <dgm:prSet presAssocID="{47B0B858-7B00-47B2-8618-C40C323254CB}" presName="parentText" presStyleLbl="node1" presStyleIdx="0" presStyleCnt="6" custScaleX="142857">
        <dgm:presLayoutVars>
          <dgm:chMax val="0"/>
          <dgm:bulletEnabled val="1"/>
        </dgm:presLayoutVars>
      </dgm:prSet>
      <dgm:spPr/>
      <dgm:t>
        <a:bodyPr/>
        <a:lstStyle/>
        <a:p>
          <a:endParaRPr lang="ru-RU"/>
        </a:p>
      </dgm:t>
    </dgm:pt>
    <dgm:pt modelId="{18486B93-CB1A-4F74-A4B8-EAF5F47300A0}" type="pres">
      <dgm:prSet presAssocID="{47B0B858-7B00-47B2-8618-C40C323254CB}" presName="negativeSpace" presStyleCnt="0"/>
      <dgm:spPr/>
    </dgm:pt>
    <dgm:pt modelId="{66B9CF90-6C80-4A0F-A955-EE089D8D892B}" type="pres">
      <dgm:prSet presAssocID="{47B0B858-7B00-47B2-8618-C40C323254CB}" presName="childText" presStyleLbl="conFgAcc1" presStyleIdx="0" presStyleCnt="6">
        <dgm:presLayoutVars>
          <dgm:bulletEnabled val="1"/>
        </dgm:presLayoutVars>
      </dgm:prSet>
      <dgm:spPr/>
    </dgm:pt>
    <dgm:pt modelId="{E021ECDE-4634-46FD-998F-1B0A99DD5BF9}" type="pres">
      <dgm:prSet presAssocID="{1024E269-32F1-4B82-8F54-DEBFC5F3A434}" presName="spaceBetweenRectangles" presStyleCnt="0"/>
      <dgm:spPr/>
    </dgm:pt>
    <dgm:pt modelId="{7125B2CC-518E-45E5-BFFA-91BA1A27A46A}" type="pres">
      <dgm:prSet presAssocID="{3DE711A7-448D-49EA-8FB9-2CF5CD1CDABE}" presName="parentLin" presStyleCnt="0"/>
      <dgm:spPr/>
    </dgm:pt>
    <dgm:pt modelId="{220A12B9-EDCF-4FDA-984A-AD4863291748}" type="pres">
      <dgm:prSet presAssocID="{3DE711A7-448D-49EA-8FB9-2CF5CD1CDABE}" presName="parentLeftMargin" presStyleLbl="node1" presStyleIdx="0" presStyleCnt="6"/>
      <dgm:spPr/>
      <dgm:t>
        <a:bodyPr/>
        <a:lstStyle/>
        <a:p>
          <a:endParaRPr lang="ru-RU"/>
        </a:p>
      </dgm:t>
    </dgm:pt>
    <dgm:pt modelId="{9E0A4A39-3145-403E-A679-9749C697B91C}" type="pres">
      <dgm:prSet presAssocID="{3DE711A7-448D-49EA-8FB9-2CF5CD1CDABE}" presName="parentText" presStyleLbl="node1" presStyleIdx="1" presStyleCnt="6" custScaleX="142857">
        <dgm:presLayoutVars>
          <dgm:chMax val="0"/>
          <dgm:bulletEnabled val="1"/>
        </dgm:presLayoutVars>
      </dgm:prSet>
      <dgm:spPr/>
      <dgm:t>
        <a:bodyPr/>
        <a:lstStyle/>
        <a:p>
          <a:endParaRPr lang="ru-RU"/>
        </a:p>
      </dgm:t>
    </dgm:pt>
    <dgm:pt modelId="{F3DE0A52-5CBB-49F2-98AA-A9706311D9E7}" type="pres">
      <dgm:prSet presAssocID="{3DE711A7-448D-49EA-8FB9-2CF5CD1CDABE}" presName="negativeSpace" presStyleCnt="0"/>
      <dgm:spPr/>
    </dgm:pt>
    <dgm:pt modelId="{85AA3B5A-ED07-428C-9470-EDE865A4061B}" type="pres">
      <dgm:prSet presAssocID="{3DE711A7-448D-49EA-8FB9-2CF5CD1CDABE}" presName="childText" presStyleLbl="conFgAcc1" presStyleIdx="1" presStyleCnt="6">
        <dgm:presLayoutVars>
          <dgm:bulletEnabled val="1"/>
        </dgm:presLayoutVars>
      </dgm:prSet>
      <dgm:spPr/>
    </dgm:pt>
    <dgm:pt modelId="{2383DCA0-711F-4361-B70B-AECFBF75B6A7}" type="pres">
      <dgm:prSet presAssocID="{52E59357-0DA5-44DC-85AB-2D0B15FC5CBA}" presName="spaceBetweenRectangles" presStyleCnt="0"/>
      <dgm:spPr/>
    </dgm:pt>
    <dgm:pt modelId="{0C4B8E20-0AD0-4C40-8D05-A9B0EA541831}" type="pres">
      <dgm:prSet presAssocID="{215B3B36-AA97-469E-ACE7-C237516CE08E}" presName="parentLin" presStyleCnt="0"/>
      <dgm:spPr/>
    </dgm:pt>
    <dgm:pt modelId="{271CDE51-D597-4EC0-8A0B-23129A571C4C}" type="pres">
      <dgm:prSet presAssocID="{215B3B36-AA97-469E-ACE7-C237516CE08E}" presName="parentLeftMargin" presStyleLbl="node1" presStyleIdx="1" presStyleCnt="6"/>
      <dgm:spPr/>
      <dgm:t>
        <a:bodyPr/>
        <a:lstStyle/>
        <a:p>
          <a:endParaRPr lang="ru-RU"/>
        </a:p>
      </dgm:t>
    </dgm:pt>
    <dgm:pt modelId="{4942FD17-7C06-49BE-BE7C-4999156B8469}" type="pres">
      <dgm:prSet presAssocID="{215B3B36-AA97-469E-ACE7-C237516CE08E}" presName="parentText" presStyleLbl="node1" presStyleIdx="2" presStyleCnt="6" custScaleX="142857">
        <dgm:presLayoutVars>
          <dgm:chMax val="0"/>
          <dgm:bulletEnabled val="1"/>
        </dgm:presLayoutVars>
      </dgm:prSet>
      <dgm:spPr/>
      <dgm:t>
        <a:bodyPr/>
        <a:lstStyle/>
        <a:p>
          <a:endParaRPr lang="ru-RU"/>
        </a:p>
      </dgm:t>
    </dgm:pt>
    <dgm:pt modelId="{9638601D-3943-46B2-BC85-319F5FB3F31E}" type="pres">
      <dgm:prSet presAssocID="{215B3B36-AA97-469E-ACE7-C237516CE08E}" presName="negativeSpace" presStyleCnt="0"/>
      <dgm:spPr/>
    </dgm:pt>
    <dgm:pt modelId="{7D86CCFF-9775-4B39-9EF1-2A817DE7A930}" type="pres">
      <dgm:prSet presAssocID="{215B3B36-AA97-469E-ACE7-C237516CE08E}" presName="childText" presStyleLbl="conFgAcc1" presStyleIdx="2" presStyleCnt="6">
        <dgm:presLayoutVars>
          <dgm:bulletEnabled val="1"/>
        </dgm:presLayoutVars>
      </dgm:prSet>
      <dgm:spPr/>
    </dgm:pt>
    <dgm:pt modelId="{DAC659DD-8505-4A81-B9AE-CF20EBF1C423}" type="pres">
      <dgm:prSet presAssocID="{F649F356-77C0-45BC-90D0-3C872AE33F9F}" presName="spaceBetweenRectangles" presStyleCnt="0"/>
      <dgm:spPr/>
    </dgm:pt>
    <dgm:pt modelId="{362207A6-1569-468C-8FE6-C42A2F7582EE}" type="pres">
      <dgm:prSet presAssocID="{CA226B3B-5556-491F-8F10-55EBE17A693C}" presName="parentLin" presStyleCnt="0"/>
      <dgm:spPr/>
    </dgm:pt>
    <dgm:pt modelId="{BD8CE9CC-C6C6-428F-B72E-F8B370CF22CA}" type="pres">
      <dgm:prSet presAssocID="{CA226B3B-5556-491F-8F10-55EBE17A693C}" presName="parentLeftMargin" presStyleLbl="node1" presStyleIdx="2" presStyleCnt="6"/>
      <dgm:spPr/>
      <dgm:t>
        <a:bodyPr/>
        <a:lstStyle/>
        <a:p>
          <a:endParaRPr lang="ru-RU"/>
        </a:p>
      </dgm:t>
    </dgm:pt>
    <dgm:pt modelId="{7EEAB0B1-2ED8-46A4-8348-6ECE47B73308}" type="pres">
      <dgm:prSet presAssocID="{CA226B3B-5556-491F-8F10-55EBE17A693C}" presName="parentText" presStyleLbl="node1" presStyleIdx="3" presStyleCnt="6" custScaleX="142857">
        <dgm:presLayoutVars>
          <dgm:chMax val="0"/>
          <dgm:bulletEnabled val="1"/>
        </dgm:presLayoutVars>
      </dgm:prSet>
      <dgm:spPr/>
      <dgm:t>
        <a:bodyPr/>
        <a:lstStyle/>
        <a:p>
          <a:endParaRPr lang="ru-RU"/>
        </a:p>
      </dgm:t>
    </dgm:pt>
    <dgm:pt modelId="{C0FFEFAA-E5CA-47BF-AD29-B1B678423B7C}" type="pres">
      <dgm:prSet presAssocID="{CA226B3B-5556-491F-8F10-55EBE17A693C}" presName="negativeSpace" presStyleCnt="0"/>
      <dgm:spPr/>
    </dgm:pt>
    <dgm:pt modelId="{2FB019BF-12DB-4E8B-BA6D-190DAEE29D38}" type="pres">
      <dgm:prSet presAssocID="{CA226B3B-5556-491F-8F10-55EBE17A693C}" presName="childText" presStyleLbl="conFgAcc1" presStyleIdx="3" presStyleCnt="6">
        <dgm:presLayoutVars>
          <dgm:bulletEnabled val="1"/>
        </dgm:presLayoutVars>
      </dgm:prSet>
      <dgm:spPr/>
    </dgm:pt>
    <dgm:pt modelId="{6476C35B-ABB6-43D1-BB04-6BA5362FEDD3}" type="pres">
      <dgm:prSet presAssocID="{B02AD310-DAB7-4EB0-BB87-E710426483ED}" presName="spaceBetweenRectangles" presStyleCnt="0"/>
      <dgm:spPr/>
    </dgm:pt>
    <dgm:pt modelId="{E99E1851-F8EF-4A80-940E-72FECFA4A539}" type="pres">
      <dgm:prSet presAssocID="{07DA8D4E-D6DC-46C9-964D-6AF9D5F95ED2}" presName="parentLin" presStyleCnt="0"/>
      <dgm:spPr/>
    </dgm:pt>
    <dgm:pt modelId="{46F0467B-22B9-4333-9265-24B221ECC208}" type="pres">
      <dgm:prSet presAssocID="{07DA8D4E-D6DC-46C9-964D-6AF9D5F95ED2}" presName="parentLeftMargin" presStyleLbl="node1" presStyleIdx="3" presStyleCnt="6"/>
      <dgm:spPr/>
      <dgm:t>
        <a:bodyPr/>
        <a:lstStyle/>
        <a:p>
          <a:endParaRPr lang="ru-RU"/>
        </a:p>
      </dgm:t>
    </dgm:pt>
    <dgm:pt modelId="{FE770AB7-8E1E-40DE-BB9D-FAC3244C6A17}" type="pres">
      <dgm:prSet presAssocID="{07DA8D4E-D6DC-46C9-964D-6AF9D5F95ED2}" presName="parentText" presStyleLbl="node1" presStyleIdx="4" presStyleCnt="6" custScaleX="142857" custLinFactNeighborX="44154" custLinFactNeighborY="-5635">
        <dgm:presLayoutVars>
          <dgm:chMax val="0"/>
          <dgm:bulletEnabled val="1"/>
        </dgm:presLayoutVars>
      </dgm:prSet>
      <dgm:spPr/>
      <dgm:t>
        <a:bodyPr/>
        <a:lstStyle/>
        <a:p>
          <a:endParaRPr lang="ru-RU"/>
        </a:p>
      </dgm:t>
    </dgm:pt>
    <dgm:pt modelId="{76FDE6C7-BA97-487E-8EC9-6E9B1624C805}" type="pres">
      <dgm:prSet presAssocID="{07DA8D4E-D6DC-46C9-964D-6AF9D5F95ED2}" presName="negativeSpace" presStyleCnt="0"/>
      <dgm:spPr/>
    </dgm:pt>
    <dgm:pt modelId="{20123501-FFC9-4C3A-9885-EE491B188EF1}" type="pres">
      <dgm:prSet presAssocID="{07DA8D4E-D6DC-46C9-964D-6AF9D5F95ED2}" presName="childText" presStyleLbl="conFgAcc1" presStyleIdx="4" presStyleCnt="6">
        <dgm:presLayoutVars>
          <dgm:bulletEnabled val="1"/>
        </dgm:presLayoutVars>
      </dgm:prSet>
      <dgm:spPr/>
    </dgm:pt>
    <dgm:pt modelId="{9AC388E3-92BC-4EE3-A4FD-0BFAE188EE93}" type="pres">
      <dgm:prSet presAssocID="{6D04FEFD-4F57-4BEE-B590-6A7857AA2449}" presName="spaceBetweenRectangles" presStyleCnt="0"/>
      <dgm:spPr/>
    </dgm:pt>
    <dgm:pt modelId="{925530BB-C4AC-428B-B85D-943D14870EC0}" type="pres">
      <dgm:prSet presAssocID="{2CF9C29B-31D0-4F97-84AB-F6E67760A314}" presName="parentLin" presStyleCnt="0"/>
      <dgm:spPr/>
    </dgm:pt>
    <dgm:pt modelId="{C6CCEEEB-FB3C-4BD2-B992-F400A5DBD48F}" type="pres">
      <dgm:prSet presAssocID="{2CF9C29B-31D0-4F97-84AB-F6E67760A314}" presName="parentLeftMargin" presStyleLbl="node1" presStyleIdx="4" presStyleCnt="6"/>
      <dgm:spPr/>
      <dgm:t>
        <a:bodyPr/>
        <a:lstStyle/>
        <a:p>
          <a:endParaRPr lang="ru-RU"/>
        </a:p>
      </dgm:t>
    </dgm:pt>
    <dgm:pt modelId="{978550E2-892B-49F7-B7D0-287B797CA495}" type="pres">
      <dgm:prSet presAssocID="{2CF9C29B-31D0-4F97-84AB-F6E67760A314}" presName="parentText" presStyleLbl="node1" presStyleIdx="5" presStyleCnt="6" custScaleX="142857" custScaleY="177975">
        <dgm:presLayoutVars>
          <dgm:chMax val="0"/>
          <dgm:bulletEnabled val="1"/>
        </dgm:presLayoutVars>
      </dgm:prSet>
      <dgm:spPr/>
      <dgm:t>
        <a:bodyPr/>
        <a:lstStyle/>
        <a:p>
          <a:endParaRPr lang="ru-RU"/>
        </a:p>
      </dgm:t>
    </dgm:pt>
    <dgm:pt modelId="{825E2CC4-4B6D-49CD-BAC6-AB646D4E6436}" type="pres">
      <dgm:prSet presAssocID="{2CF9C29B-31D0-4F97-84AB-F6E67760A314}" presName="negativeSpace" presStyleCnt="0"/>
      <dgm:spPr/>
    </dgm:pt>
    <dgm:pt modelId="{3A8F9ADF-1601-43B3-864C-93C2A11C4E41}" type="pres">
      <dgm:prSet presAssocID="{2CF9C29B-31D0-4F97-84AB-F6E67760A314}" presName="childText" presStyleLbl="conFgAcc1" presStyleIdx="5" presStyleCnt="6">
        <dgm:presLayoutVars>
          <dgm:bulletEnabled val="1"/>
        </dgm:presLayoutVars>
      </dgm:prSet>
      <dgm:spPr/>
    </dgm:pt>
  </dgm:ptLst>
  <dgm:cxnLst>
    <dgm:cxn modelId="{E7D0967B-0070-4210-AD6C-9E3BE4041FD3}" type="presOf" srcId="{215B3B36-AA97-469E-ACE7-C237516CE08E}" destId="{271CDE51-D597-4EC0-8A0B-23129A571C4C}" srcOrd="0" destOrd="0" presId="urn:microsoft.com/office/officeart/2005/8/layout/list1"/>
    <dgm:cxn modelId="{C4A85E46-A453-4B4D-AFF5-3AFD8905DF29}" type="presOf" srcId="{CD63B06A-945E-4B9F-B0B3-768A46DD95A2}" destId="{32C2CBB1-3E6C-4E83-B841-6C1F3A6FDFFF}" srcOrd="0" destOrd="0" presId="urn:microsoft.com/office/officeart/2005/8/layout/list1"/>
    <dgm:cxn modelId="{B1207179-A0EF-476F-863A-67453F584967}" srcId="{CD63B06A-945E-4B9F-B0B3-768A46DD95A2}" destId="{07DA8D4E-D6DC-46C9-964D-6AF9D5F95ED2}" srcOrd="4" destOrd="0" parTransId="{C0E8CE9E-3916-4DC7-B33E-5E415E4219AE}" sibTransId="{6D04FEFD-4F57-4BEE-B590-6A7857AA2449}"/>
    <dgm:cxn modelId="{040B2BA5-224A-4738-A5A1-4896DB270EA7}" type="presOf" srcId="{215B3B36-AA97-469E-ACE7-C237516CE08E}" destId="{4942FD17-7C06-49BE-BE7C-4999156B8469}" srcOrd="1" destOrd="0" presId="urn:microsoft.com/office/officeart/2005/8/layout/list1"/>
    <dgm:cxn modelId="{51F58BF9-B9F7-45EA-A740-A78A6F34BC29}" srcId="{CD63B06A-945E-4B9F-B0B3-768A46DD95A2}" destId="{CA226B3B-5556-491F-8F10-55EBE17A693C}" srcOrd="3" destOrd="0" parTransId="{4987921A-9398-4461-9EA6-D8E5BC91926F}" sibTransId="{B02AD310-DAB7-4EB0-BB87-E710426483ED}"/>
    <dgm:cxn modelId="{7875C6E7-5E7E-4E59-BDC6-D11076A5663A}" type="presOf" srcId="{CA226B3B-5556-491F-8F10-55EBE17A693C}" destId="{BD8CE9CC-C6C6-428F-B72E-F8B370CF22CA}" srcOrd="0" destOrd="0" presId="urn:microsoft.com/office/officeart/2005/8/layout/list1"/>
    <dgm:cxn modelId="{287C0E12-5CA6-4DDC-A404-2DA7C9D18EAD}" type="presOf" srcId="{07DA8D4E-D6DC-46C9-964D-6AF9D5F95ED2}" destId="{FE770AB7-8E1E-40DE-BB9D-FAC3244C6A17}" srcOrd="1" destOrd="0" presId="urn:microsoft.com/office/officeart/2005/8/layout/list1"/>
    <dgm:cxn modelId="{30581375-A9A0-42DF-A9D7-DFBB986723F9}" srcId="{CD63B06A-945E-4B9F-B0B3-768A46DD95A2}" destId="{3DE711A7-448D-49EA-8FB9-2CF5CD1CDABE}" srcOrd="1" destOrd="0" parTransId="{243493B4-E5F1-41DD-9681-DF33C1D5499C}" sibTransId="{52E59357-0DA5-44DC-85AB-2D0B15FC5CBA}"/>
    <dgm:cxn modelId="{924DED97-8B21-49E2-974F-24FF21488271}" type="presOf" srcId="{2CF9C29B-31D0-4F97-84AB-F6E67760A314}" destId="{978550E2-892B-49F7-B7D0-287B797CA495}" srcOrd="1" destOrd="0" presId="urn:microsoft.com/office/officeart/2005/8/layout/list1"/>
    <dgm:cxn modelId="{8A29757A-AAD7-4920-AE42-04ECE27266FD}" srcId="{CD63B06A-945E-4B9F-B0B3-768A46DD95A2}" destId="{215B3B36-AA97-469E-ACE7-C237516CE08E}" srcOrd="2" destOrd="0" parTransId="{080CA7AA-A12E-4283-9C48-AD6F8DB9B26E}" sibTransId="{F649F356-77C0-45BC-90D0-3C872AE33F9F}"/>
    <dgm:cxn modelId="{2141D71B-C24D-4918-8C55-9B48313939EA}" type="presOf" srcId="{3DE711A7-448D-49EA-8FB9-2CF5CD1CDABE}" destId="{9E0A4A39-3145-403E-A679-9749C697B91C}" srcOrd="1" destOrd="0" presId="urn:microsoft.com/office/officeart/2005/8/layout/list1"/>
    <dgm:cxn modelId="{468C8D0A-6F44-4B3E-A247-E43941BA40B6}" type="presOf" srcId="{07DA8D4E-D6DC-46C9-964D-6AF9D5F95ED2}" destId="{46F0467B-22B9-4333-9265-24B221ECC208}" srcOrd="0" destOrd="0" presId="urn:microsoft.com/office/officeart/2005/8/layout/list1"/>
    <dgm:cxn modelId="{DE0837B9-05DB-4A24-9E39-2E863D99A953}" type="presOf" srcId="{47B0B858-7B00-47B2-8618-C40C323254CB}" destId="{30ED050E-5A0E-44DC-9329-6B7492199F46}" srcOrd="0" destOrd="0" presId="urn:microsoft.com/office/officeart/2005/8/layout/list1"/>
    <dgm:cxn modelId="{36BD5521-A83F-4CDF-9C88-93E3CD4093ED}" srcId="{CD63B06A-945E-4B9F-B0B3-768A46DD95A2}" destId="{2CF9C29B-31D0-4F97-84AB-F6E67760A314}" srcOrd="5" destOrd="0" parTransId="{7877FFF7-6F2A-4297-90BE-91A24536701A}" sibTransId="{B9A3B583-ADFE-4FF8-AE73-432D37E3359C}"/>
    <dgm:cxn modelId="{B57FB18E-ABF8-43FB-9E08-D0ADC484FB35}" type="presOf" srcId="{2CF9C29B-31D0-4F97-84AB-F6E67760A314}" destId="{C6CCEEEB-FB3C-4BD2-B992-F400A5DBD48F}" srcOrd="0" destOrd="0" presId="urn:microsoft.com/office/officeart/2005/8/layout/list1"/>
    <dgm:cxn modelId="{33EC471D-354D-47E7-87EA-9825667FB8F5}" type="presOf" srcId="{3DE711A7-448D-49EA-8FB9-2CF5CD1CDABE}" destId="{220A12B9-EDCF-4FDA-984A-AD4863291748}" srcOrd="0" destOrd="0" presId="urn:microsoft.com/office/officeart/2005/8/layout/list1"/>
    <dgm:cxn modelId="{F5FC3DC7-7F02-4AC0-A827-B4CF219EE25F}" srcId="{CD63B06A-945E-4B9F-B0B3-768A46DD95A2}" destId="{47B0B858-7B00-47B2-8618-C40C323254CB}" srcOrd="0" destOrd="0" parTransId="{B3CB0227-8C6E-4DED-B286-BA7DC3F21D98}" sibTransId="{1024E269-32F1-4B82-8F54-DEBFC5F3A434}"/>
    <dgm:cxn modelId="{CAEE98B1-F357-4BC3-80BF-A77D72B41161}" type="presOf" srcId="{CA226B3B-5556-491F-8F10-55EBE17A693C}" destId="{7EEAB0B1-2ED8-46A4-8348-6ECE47B73308}" srcOrd="1" destOrd="0" presId="urn:microsoft.com/office/officeart/2005/8/layout/list1"/>
    <dgm:cxn modelId="{7AED3E2F-7C84-4909-8D85-78A601B165D4}" type="presOf" srcId="{47B0B858-7B00-47B2-8618-C40C323254CB}" destId="{3C1088EA-75BF-4341-921E-C7CDEC48347B}" srcOrd="1" destOrd="0" presId="urn:microsoft.com/office/officeart/2005/8/layout/list1"/>
    <dgm:cxn modelId="{7704006C-A85F-409B-ABF0-428DE8C10EB1}" type="presParOf" srcId="{32C2CBB1-3E6C-4E83-B841-6C1F3A6FDFFF}" destId="{BD5E9649-D5BF-4F13-81DA-976CE1FD16DC}" srcOrd="0" destOrd="0" presId="urn:microsoft.com/office/officeart/2005/8/layout/list1"/>
    <dgm:cxn modelId="{227BBD32-56CF-4109-8EFB-B852151C171E}" type="presParOf" srcId="{BD5E9649-D5BF-4F13-81DA-976CE1FD16DC}" destId="{30ED050E-5A0E-44DC-9329-6B7492199F46}" srcOrd="0" destOrd="0" presId="urn:microsoft.com/office/officeart/2005/8/layout/list1"/>
    <dgm:cxn modelId="{238C8235-3C02-4335-9D7B-870CB3A54D14}" type="presParOf" srcId="{BD5E9649-D5BF-4F13-81DA-976CE1FD16DC}" destId="{3C1088EA-75BF-4341-921E-C7CDEC48347B}" srcOrd="1" destOrd="0" presId="urn:microsoft.com/office/officeart/2005/8/layout/list1"/>
    <dgm:cxn modelId="{23097340-8225-4E89-93E1-499773A8F621}" type="presParOf" srcId="{32C2CBB1-3E6C-4E83-B841-6C1F3A6FDFFF}" destId="{18486B93-CB1A-4F74-A4B8-EAF5F47300A0}" srcOrd="1" destOrd="0" presId="urn:microsoft.com/office/officeart/2005/8/layout/list1"/>
    <dgm:cxn modelId="{4CC84E86-7246-4D65-9092-9C0D3B8856AB}" type="presParOf" srcId="{32C2CBB1-3E6C-4E83-B841-6C1F3A6FDFFF}" destId="{66B9CF90-6C80-4A0F-A955-EE089D8D892B}" srcOrd="2" destOrd="0" presId="urn:microsoft.com/office/officeart/2005/8/layout/list1"/>
    <dgm:cxn modelId="{F9FD9B2A-94B9-4190-A63A-6C238D93A4B0}" type="presParOf" srcId="{32C2CBB1-3E6C-4E83-B841-6C1F3A6FDFFF}" destId="{E021ECDE-4634-46FD-998F-1B0A99DD5BF9}" srcOrd="3" destOrd="0" presId="urn:microsoft.com/office/officeart/2005/8/layout/list1"/>
    <dgm:cxn modelId="{BBFEA07C-69CD-4C59-94B3-5EED57C062B6}" type="presParOf" srcId="{32C2CBB1-3E6C-4E83-B841-6C1F3A6FDFFF}" destId="{7125B2CC-518E-45E5-BFFA-91BA1A27A46A}" srcOrd="4" destOrd="0" presId="urn:microsoft.com/office/officeart/2005/8/layout/list1"/>
    <dgm:cxn modelId="{DCA9CBF6-B5D4-489C-BDD5-F543BE25DCBB}" type="presParOf" srcId="{7125B2CC-518E-45E5-BFFA-91BA1A27A46A}" destId="{220A12B9-EDCF-4FDA-984A-AD4863291748}" srcOrd="0" destOrd="0" presId="urn:microsoft.com/office/officeart/2005/8/layout/list1"/>
    <dgm:cxn modelId="{637F5712-7BDF-4477-A77E-34289D09DE84}" type="presParOf" srcId="{7125B2CC-518E-45E5-BFFA-91BA1A27A46A}" destId="{9E0A4A39-3145-403E-A679-9749C697B91C}" srcOrd="1" destOrd="0" presId="urn:microsoft.com/office/officeart/2005/8/layout/list1"/>
    <dgm:cxn modelId="{14B934FC-3CE1-40B7-9F12-1F1851713AB0}" type="presParOf" srcId="{32C2CBB1-3E6C-4E83-B841-6C1F3A6FDFFF}" destId="{F3DE0A52-5CBB-49F2-98AA-A9706311D9E7}" srcOrd="5" destOrd="0" presId="urn:microsoft.com/office/officeart/2005/8/layout/list1"/>
    <dgm:cxn modelId="{1FCA0CFF-60F5-4D18-BA1C-A7E8CF2C7E84}" type="presParOf" srcId="{32C2CBB1-3E6C-4E83-B841-6C1F3A6FDFFF}" destId="{85AA3B5A-ED07-428C-9470-EDE865A4061B}" srcOrd="6" destOrd="0" presId="urn:microsoft.com/office/officeart/2005/8/layout/list1"/>
    <dgm:cxn modelId="{F006345B-127D-4D32-BFF9-32DA08A31EDC}" type="presParOf" srcId="{32C2CBB1-3E6C-4E83-B841-6C1F3A6FDFFF}" destId="{2383DCA0-711F-4361-B70B-AECFBF75B6A7}" srcOrd="7" destOrd="0" presId="urn:microsoft.com/office/officeart/2005/8/layout/list1"/>
    <dgm:cxn modelId="{28B3242C-9139-4F01-A9EC-729E34206EEC}" type="presParOf" srcId="{32C2CBB1-3E6C-4E83-B841-6C1F3A6FDFFF}" destId="{0C4B8E20-0AD0-4C40-8D05-A9B0EA541831}" srcOrd="8" destOrd="0" presId="urn:microsoft.com/office/officeart/2005/8/layout/list1"/>
    <dgm:cxn modelId="{8E566E34-E0ED-4FFF-AFF5-29F30E46BAD1}" type="presParOf" srcId="{0C4B8E20-0AD0-4C40-8D05-A9B0EA541831}" destId="{271CDE51-D597-4EC0-8A0B-23129A571C4C}" srcOrd="0" destOrd="0" presId="urn:microsoft.com/office/officeart/2005/8/layout/list1"/>
    <dgm:cxn modelId="{BF052324-CF59-48A7-A73C-593924C11541}" type="presParOf" srcId="{0C4B8E20-0AD0-4C40-8D05-A9B0EA541831}" destId="{4942FD17-7C06-49BE-BE7C-4999156B8469}" srcOrd="1" destOrd="0" presId="urn:microsoft.com/office/officeart/2005/8/layout/list1"/>
    <dgm:cxn modelId="{3D181EDC-2479-4BCE-B279-14F32A0DDE22}" type="presParOf" srcId="{32C2CBB1-3E6C-4E83-B841-6C1F3A6FDFFF}" destId="{9638601D-3943-46B2-BC85-319F5FB3F31E}" srcOrd="9" destOrd="0" presId="urn:microsoft.com/office/officeart/2005/8/layout/list1"/>
    <dgm:cxn modelId="{DB7A2B39-ED08-46AD-A04F-9A3DE9E5FD86}" type="presParOf" srcId="{32C2CBB1-3E6C-4E83-B841-6C1F3A6FDFFF}" destId="{7D86CCFF-9775-4B39-9EF1-2A817DE7A930}" srcOrd="10" destOrd="0" presId="urn:microsoft.com/office/officeart/2005/8/layout/list1"/>
    <dgm:cxn modelId="{53D09923-63E3-4820-BAB7-9C99212DF82D}" type="presParOf" srcId="{32C2CBB1-3E6C-4E83-B841-6C1F3A6FDFFF}" destId="{DAC659DD-8505-4A81-B9AE-CF20EBF1C423}" srcOrd="11" destOrd="0" presId="urn:microsoft.com/office/officeart/2005/8/layout/list1"/>
    <dgm:cxn modelId="{5E39178F-9D55-4F3E-B4EE-FF770049C363}" type="presParOf" srcId="{32C2CBB1-3E6C-4E83-B841-6C1F3A6FDFFF}" destId="{362207A6-1569-468C-8FE6-C42A2F7582EE}" srcOrd="12" destOrd="0" presId="urn:microsoft.com/office/officeart/2005/8/layout/list1"/>
    <dgm:cxn modelId="{9C4F88E0-2BBC-456B-A16B-117FA79ABB69}" type="presParOf" srcId="{362207A6-1569-468C-8FE6-C42A2F7582EE}" destId="{BD8CE9CC-C6C6-428F-B72E-F8B370CF22CA}" srcOrd="0" destOrd="0" presId="urn:microsoft.com/office/officeart/2005/8/layout/list1"/>
    <dgm:cxn modelId="{1064E621-28C5-4690-BE7E-2C822E6A4155}" type="presParOf" srcId="{362207A6-1569-468C-8FE6-C42A2F7582EE}" destId="{7EEAB0B1-2ED8-46A4-8348-6ECE47B73308}" srcOrd="1" destOrd="0" presId="urn:microsoft.com/office/officeart/2005/8/layout/list1"/>
    <dgm:cxn modelId="{4B17E5CF-335E-41DC-920A-2A7D56D8E110}" type="presParOf" srcId="{32C2CBB1-3E6C-4E83-B841-6C1F3A6FDFFF}" destId="{C0FFEFAA-E5CA-47BF-AD29-B1B678423B7C}" srcOrd="13" destOrd="0" presId="urn:microsoft.com/office/officeart/2005/8/layout/list1"/>
    <dgm:cxn modelId="{E74780CA-EFBC-485A-B6EC-20A5B2F67C5A}" type="presParOf" srcId="{32C2CBB1-3E6C-4E83-B841-6C1F3A6FDFFF}" destId="{2FB019BF-12DB-4E8B-BA6D-190DAEE29D38}" srcOrd="14" destOrd="0" presId="urn:microsoft.com/office/officeart/2005/8/layout/list1"/>
    <dgm:cxn modelId="{0218FCD5-E9C0-4A81-A6DD-71D0A744D4C5}" type="presParOf" srcId="{32C2CBB1-3E6C-4E83-B841-6C1F3A6FDFFF}" destId="{6476C35B-ABB6-43D1-BB04-6BA5362FEDD3}" srcOrd="15" destOrd="0" presId="urn:microsoft.com/office/officeart/2005/8/layout/list1"/>
    <dgm:cxn modelId="{99999E97-3DA5-4BCD-9585-E5C243CD490F}" type="presParOf" srcId="{32C2CBB1-3E6C-4E83-B841-6C1F3A6FDFFF}" destId="{E99E1851-F8EF-4A80-940E-72FECFA4A539}" srcOrd="16" destOrd="0" presId="urn:microsoft.com/office/officeart/2005/8/layout/list1"/>
    <dgm:cxn modelId="{E3D17665-6813-4BA4-A84A-C75F804C2BD3}" type="presParOf" srcId="{E99E1851-F8EF-4A80-940E-72FECFA4A539}" destId="{46F0467B-22B9-4333-9265-24B221ECC208}" srcOrd="0" destOrd="0" presId="urn:microsoft.com/office/officeart/2005/8/layout/list1"/>
    <dgm:cxn modelId="{053CF888-B7DC-444D-B428-CC2F264FE147}" type="presParOf" srcId="{E99E1851-F8EF-4A80-940E-72FECFA4A539}" destId="{FE770AB7-8E1E-40DE-BB9D-FAC3244C6A17}" srcOrd="1" destOrd="0" presId="urn:microsoft.com/office/officeart/2005/8/layout/list1"/>
    <dgm:cxn modelId="{B119432A-B8B9-4C71-9A69-DFB1CD474ABF}" type="presParOf" srcId="{32C2CBB1-3E6C-4E83-B841-6C1F3A6FDFFF}" destId="{76FDE6C7-BA97-487E-8EC9-6E9B1624C805}" srcOrd="17" destOrd="0" presId="urn:microsoft.com/office/officeart/2005/8/layout/list1"/>
    <dgm:cxn modelId="{2D94EFA3-A43F-4F50-A487-9E9A02771622}" type="presParOf" srcId="{32C2CBB1-3E6C-4E83-B841-6C1F3A6FDFFF}" destId="{20123501-FFC9-4C3A-9885-EE491B188EF1}" srcOrd="18" destOrd="0" presId="urn:microsoft.com/office/officeart/2005/8/layout/list1"/>
    <dgm:cxn modelId="{91D527C3-7944-4E6C-8974-41A889D633E8}" type="presParOf" srcId="{32C2CBB1-3E6C-4E83-B841-6C1F3A6FDFFF}" destId="{9AC388E3-92BC-4EE3-A4FD-0BFAE188EE93}" srcOrd="19" destOrd="0" presId="urn:microsoft.com/office/officeart/2005/8/layout/list1"/>
    <dgm:cxn modelId="{27415D0A-B119-4665-8C87-29C4B0D8797E}" type="presParOf" srcId="{32C2CBB1-3E6C-4E83-B841-6C1F3A6FDFFF}" destId="{925530BB-C4AC-428B-B85D-943D14870EC0}" srcOrd="20" destOrd="0" presId="urn:microsoft.com/office/officeart/2005/8/layout/list1"/>
    <dgm:cxn modelId="{3DCAECE7-350D-4B53-9C62-6943C316C014}" type="presParOf" srcId="{925530BB-C4AC-428B-B85D-943D14870EC0}" destId="{C6CCEEEB-FB3C-4BD2-B992-F400A5DBD48F}" srcOrd="0" destOrd="0" presId="urn:microsoft.com/office/officeart/2005/8/layout/list1"/>
    <dgm:cxn modelId="{F089DEE7-D787-4CA8-8F1D-FBA1415D7AAD}" type="presParOf" srcId="{925530BB-C4AC-428B-B85D-943D14870EC0}" destId="{978550E2-892B-49F7-B7D0-287B797CA495}" srcOrd="1" destOrd="0" presId="urn:microsoft.com/office/officeart/2005/8/layout/list1"/>
    <dgm:cxn modelId="{E2B3A324-98C9-4729-B3E5-3F5AD4199137}" type="presParOf" srcId="{32C2CBB1-3E6C-4E83-B841-6C1F3A6FDFFF}" destId="{825E2CC4-4B6D-49CD-BAC6-AB646D4E6436}" srcOrd="21" destOrd="0" presId="urn:microsoft.com/office/officeart/2005/8/layout/list1"/>
    <dgm:cxn modelId="{34FA90D0-EBB6-444F-AC80-DF25D586091E}" type="presParOf" srcId="{32C2CBB1-3E6C-4E83-B841-6C1F3A6FDFFF}" destId="{3A8F9ADF-1601-43B3-864C-93C2A11C4E41}" srcOrd="2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236C72-4492-46A1-8762-3024FA2B4C5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1D0B4DA1-0C81-45E0-A5C3-25FE293F496A}">
      <dgm:prSet phldrT="[Текст]"/>
      <dgm:spPr/>
      <dgm:t>
        <a:bodyPr/>
        <a:lstStyle/>
        <a:p>
          <a:r>
            <a:rPr lang="ru-RU" dirty="0" smtClean="0"/>
            <a:t> </a:t>
          </a:r>
          <a:endParaRPr lang="ru-RU" dirty="0"/>
        </a:p>
      </dgm:t>
    </dgm:pt>
    <dgm:pt modelId="{AA592B06-BDA4-48D2-9ACB-F30AAE8F0006}" type="parTrans" cxnId="{F7360176-C210-454C-B567-43E0D8C49849}">
      <dgm:prSet/>
      <dgm:spPr/>
      <dgm:t>
        <a:bodyPr/>
        <a:lstStyle/>
        <a:p>
          <a:endParaRPr lang="ru-RU"/>
        </a:p>
      </dgm:t>
    </dgm:pt>
    <dgm:pt modelId="{829A8FFF-427D-4624-A6F3-8E5348DE7ECF}" type="sibTrans" cxnId="{F7360176-C210-454C-B567-43E0D8C49849}">
      <dgm:prSet/>
      <dgm:spPr/>
      <dgm:t>
        <a:bodyPr/>
        <a:lstStyle/>
        <a:p>
          <a:endParaRPr lang="ru-RU"/>
        </a:p>
      </dgm:t>
    </dgm:pt>
    <dgm:pt modelId="{854ADE7F-173E-48A6-AF32-DE6AFF40E88C}">
      <dgm:prSet phldrT="[Текст]"/>
      <dgm:spPr/>
      <dgm:t>
        <a:bodyPr/>
        <a:lstStyle/>
        <a:p>
          <a:r>
            <a:rPr lang="ru-RU" dirty="0" err="1" smtClean="0"/>
            <a:t>Функціональні</a:t>
          </a:r>
          <a:r>
            <a:rPr lang="ru-RU" dirty="0" smtClean="0"/>
            <a:t> (</a:t>
          </a:r>
          <a:r>
            <a:rPr lang="ru-RU" dirty="0" err="1" smtClean="0"/>
            <a:t>сенсорні</a:t>
          </a:r>
          <a:r>
            <a:rPr lang="ru-RU" dirty="0" smtClean="0"/>
            <a:t>, </a:t>
          </a:r>
          <a:r>
            <a:rPr lang="ru-RU" dirty="0" err="1" smtClean="0"/>
            <a:t>моторні</a:t>
          </a:r>
          <a:r>
            <a:rPr lang="ru-RU" dirty="0" smtClean="0"/>
            <a:t>, </a:t>
          </a:r>
          <a:r>
            <a:rPr lang="ru-RU" dirty="0" err="1" smtClean="0"/>
            <a:t>мовленнєві</a:t>
          </a:r>
          <a:r>
            <a:rPr lang="ru-RU" dirty="0" smtClean="0"/>
            <a:t>)</a:t>
          </a:r>
          <a:endParaRPr lang="ru-RU" dirty="0"/>
        </a:p>
      </dgm:t>
    </dgm:pt>
    <dgm:pt modelId="{129DED25-5BA0-4952-862A-8084871CF636}" type="parTrans" cxnId="{9E07DB14-C6D9-4EBB-9848-71F2D6FCDB4D}">
      <dgm:prSet/>
      <dgm:spPr/>
      <dgm:t>
        <a:bodyPr/>
        <a:lstStyle/>
        <a:p>
          <a:endParaRPr lang="ru-RU"/>
        </a:p>
      </dgm:t>
    </dgm:pt>
    <dgm:pt modelId="{C73FEED5-C0FD-43EF-965F-2E7D05E6DED2}" type="sibTrans" cxnId="{9E07DB14-C6D9-4EBB-9848-71F2D6FCDB4D}">
      <dgm:prSet/>
      <dgm:spPr/>
      <dgm:t>
        <a:bodyPr/>
        <a:lstStyle/>
        <a:p>
          <a:endParaRPr lang="ru-RU"/>
        </a:p>
      </dgm:t>
    </dgm:pt>
    <dgm:pt modelId="{57CEF7CE-6260-41F0-AAD3-23C7C09ED879}">
      <dgm:prSet phldrT="[Текст]"/>
      <dgm:spPr/>
      <dgm:t>
        <a:bodyPr/>
        <a:lstStyle/>
        <a:p>
          <a:r>
            <a:rPr lang="ru-RU" dirty="0" smtClean="0"/>
            <a:t> </a:t>
          </a:r>
          <a:endParaRPr lang="ru-RU" dirty="0"/>
        </a:p>
      </dgm:t>
    </dgm:pt>
    <dgm:pt modelId="{12447A46-D796-4557-805A-DDA66829AADA}" type="parTrans" cxnId="{CE9FC248-0DD5-40B8-9F1C-FE7DD6A90C28}">
      <dgm:prSet/>
      <dgm:spPr/>
      <dgm:t>
        <a:bodyPr/>
        <a:lstStyle/>
        <a:p>
          <a:endParaRPr lang="ru-RU"/>
        </a:p>
      </dgm:t>
    </dgm:pt>
    <dgm:pt modelId="{621418BF-0F82-49E9-A71C-171CFF46D45A}" type="sibTrans" cxnId="{CE9FC248-0DD5-40B8-9F1C-FE7DD6A90C28}">
      <dgm:prSet/>
      <dgm:spPr/>
      <dgm:t>
        <a:bodyPr/>
        <a:lstStyle/>
        <a:p>
          <a:endParaRPr lang="ru-RU"/>
        </a:p>
      </dgm:t>
    </dgm:pt>
    <dgm:pt modelId="{04D7A37A-2F87-4E69-9DF9-7C9BDA4C55A7}">
      <dgm:prSet phldrT="[Текст]"/>
      <dgm:spPr/>
      <dgm:t>
        <a:bodyPr/>
        <a:lstStyle/>
        <a:p>
          <a:r>
            <a:rPr lang="ru-RU" dirty="0" err="1" smtClean="0"/>
            <a:t>Фізичні</a:t>
          </a:r>
          <a:endParaRPr lang="ru-RU" dirty="0"/>
        </a:p>
      </dgm:t>
    </dgm:pt>
    <dgm:pt modelId="{28964E23-01CC-4F5D-8522-7909C9CC626C}" type="parTrans" cxnId="{CEC4DC95-6D37-4DBD-B38C-9E1D4956E6A0}">
      <dgm:prSet/>
      <dgm:spPr/>
      <dgm:t>
        <a:bodyPr/>
        <a:lstStyle/>
        <a:p>
          <a:endParaRPr lang="ru-RU"/>
        </a:p>
      </dgm:t>
    </dgm:pt>
    <dgm:pt modelId="{FEF6C2BB-C85A-44BC-A1D6-DF97848C36DF}" type="sibTrans" cxnId="{CEC4DC95-6D37-4DBD-B38C-9E1D4956E6A0}">
      <dgm:prSet/>
      <dgm:spPr/>
      <dgm:t>
        <a:bodyPr/>
        <a:lstStyle/>
        <a:p>
          <a:endParaRPr lang="ru-RU"/>
        </a:p>
      </dgm:t>
    </dgm:pt>
    <dgm:pt modelId="{F9AFFA63-33BD-46BD-9BE6-F2F8FC50038A}">
      <dgm:prSet phldrT="[Текст]"/>
      <dgm:spPr/>
      <dgm:t>
        <a:bodyPr/>
        <a:lstStyle/>
        <a:p>
          <a:r>
            <a:rPr lang="ru-RU" dirty="0" err="1" smtClean="0"/>
            <a:t>Навчальні</a:t>
          </a:r>
          <a:endParaRPr lang="ru-RU" dirty="0"/>
        </a:p>
      </dgm:t>
    </dgm:pt>
    <dgm:pt modelId="{9624FED0-1870-4C89-BD13-F39B6C0223BF}" type="parTrans" cxnId="{726A6602-3703-4264-A9EC-C241738B816E}">
      <dgm:prSet/>
      <dgm:spPr/>
      <dgm:t>
        <a:bodyPr/>
        <a:lstStyle/>
        <a:p>
          <a:endParaRPr lang="ru-RU"/>
        </a:p>
      </dgm:t>
    </dgm:pt>
    <dgm:pt modelId="{0983F1AE-4856-4B87-B8A3-254D327D3A35}" type="sibTrans" cxnId="{726A6602-3703-4264-A9EC-C241738B816E}">
      <dgm:prSet/>
      <dgm:spPr/>
      <dgm:t>
        <a:bodyPr/>
        <a:lstStyle/>
        <a:p>
          <a:endParaRPr lang="ru-RU"/>
        </a:p>
      </dgm:t>
    </dgm:pt>
    <dgm:pt modelId="{EEF93052-375C-4841-B184-D60ECB12B4F6}">
      <dgm:prSet phldrT="[Текст]"/>
      <dgm:spPr/>
      <dgm:t>
        <a:bodyPr/>
        <a:lstStyle/>
        <a:p>
          <a:r>
            <a:rPr lang="ru-RU" dirty="0" smtClean="0"/>
            <a:t> </a:t>
          </a:r>
          <a:endParaRPr lang="ru-RU" dirty="0"/>
        </a:p>
      </dgm:t>
    </dgm:pt>
    <dgm:pt modelId="{328C6A0A-A75A-4596-862A-513F826F22B5}" type="parTrans" cxnId="{31F448B5-19AA-43F9-830E-AE08AC27A656}">
      <dgm:prSet/>
      <dgm:spPr/>
      <dgm:t>
        <a:bodyPr/>
        <a:lstStyle/>
        <a:p>
          <a:endParaRPr lang="ru-RU"/>
        </a:p>
      </dgm:t>
    </dgm:pt>
    <dgm:pt modelId="{4E3C454D-CEF1-41B6-BDF6-1EBBDE9A33A4}" type="sibTrans" cxnId="{31F448B5-19AA-43F9-830E-AE08AC27A656}">
      <dgm:prSet/>
      <dgm:spPr/>
      <dgm:t>
        <a:bodyPr/>
        <a:lstStyle/>
        <a:p>
          <a:endParaRPr lang="ru-RU"/>
        </a:p>
      </dgm:t>
    </dgm:pt>
    <dgm:pt modelId="{EB07AE51-21E4-4B8F-8523-1E18EA855FFD}">
      <dgm:prSet phldrT="[Текст]"/>
      <dgm:spPr/>
      <dgm:t>
        <a:bodyPr/>
        <a:lstStyle/>
        <a:p>
          <a:r>
            <a:rPr lang="ru-RU" dirty="0" err="1" smtClean="0"/>
            <a:t>Соціоадаптаційні</a:t>
          </a:r>
          <a:r>
            <a:rPr lang="ru-RU" dirty="0" smtClean="0"/>
            <a:t>/</a:t>
          </a:r>
          <a:r>
            <a:rPr lang="ru-RU" dirty="0" err="1" smtClean="0"/>
            <a:t>соціокультурні</a:t>
          </a:r>
          <a:r>
            <a:rPr lang="ru-RU" dirty="0" smtClean="0"/>
            <a:t> </a:t>
          </a:r>
          <a:endParaRPr lang="ru-RU" dirty="0"/>
        </a:p>
      </dgm:t>
    </dgm:pt>
    <dgm:pt modelId="{6D28A822-2171-41E2-8C70-E9A3966CCC82}" type="parTrans" cxnId="{2AD231E2-7978-451F-A305-C85BE1D7692D}">
      <dgm:prSet/>
      <dgm:spPr/>
      <dgm:t>
        <a:bodyPr/>
        <a:lstStyle/>
        <a:p>
          <a:endParaRPr lang="ru-RU"/>
        </a:p>
      </dgm:t>
    </dgm:pt>
    <dgm:pt modelId="{7F6D271C-5B93-46D8-BA5C-AFA659B69B13}" type="sibTrans" cxnId="{2AD231E2-7978-451F-A305-C85BE1D7692D}">
      <dgm:prSet/>
      <dgm:spPr/>
      <dgm:t>
        <a:bodyPr/>
        <a:lstStyle/>
        <a:p>
          <a:endParaRPr lang="ru-RU"/>
        </a:p>
      </dgm:t>
    </dgm:pt>
    <dgm:pt modelId="{7F0599FD-8955-4B4E-896D-6AB9C8864A7F}">
      <dgm:prSet phldrT="[Текст]"/>
      <dgm:spPr/>
      <dgm:t>
        <a:bodyPr/>
        <a:lstStyle/>
        <a:p>
          <a:r>
            <a:rPr lang="ru-RU" dirty="0" err="1" smtClean="0"/>
            <a:t>Інтелектуальні</a:t>
          </a:r>
          <a:endParaRPr lang="ru-RU" dirty="0"/>
        </a:p>
      </dgm:t>
    </dgm:pt>
    <dgm:pt modelId="{888B4029-5005-4783-8749-40687D93AD23}" type="sibTrans" cxnId="{FE55471D-AEBF-4273-A829-33F8F5F9BCA6}">
      <dgm:prSet/>
      <dgm:spPr/>
      <dgm:t>
        <a:bodyPr/>
        <a:lstStyle/>
        <a:p>
          <a:endParaRPr lang="ru-RU"/>
        </a:p>
      </dgm:t>
    </dgm:pt>
    <dgm:pt modelId="{5C565588-9E83-4B38-908D-62D635540152}" type="parTrans" cxnId="{FE55471D-AEBF-4273-A829-33F8F5F9BCA6}">
      <dgm:prSet/>
      <dgm:spPr/>
      <dgm:t>
        <a:bodyPr/>
        <a:lstStyle/>
        <a:p>
          <a:endParaRPr lang="ru-RU"/>
        </a:p>
      </dgm:t>
    </dgm:pt>
    <dgm:pt modelId="{B19E0ECE-6FA5-47E7-8186-94389A96AEF3}" type="pres">
      <dgm:prSet presAssocID="{1B236C72-4492-46A1-8762-3024FA2B4C54}" presName="linearFlow" presStyleCnt="0">
        <dgm:presLayoutVars>
          <dgm:dir/>
          <dgm:animLvl val="lvl"/>
          <dgm:resizeHandles val="exact"/>
        </dgm:presLayoutVars>
      </dgm:prSet>
      <dgm:spPr/>
      <dgm:t>
        <a:bodyPr/>
        <a:lstStyle/>
        <a:p>
          <a:endParaRPr lang="ru-RU"/>
        </a:p>
      </dgm:t>
    </dgm:pt>
    <dgm:pt modelId="{9677F13C-018B-4808-974A-42A8F492137E}" type="pres">
      <dgm:prSet presAssocID="{1D0B4DA1-0C81-45E0-A5C3-25FE293F496A}" presName="composite" presStyleCnt="0"/>
      <dgm:spPr/>
    </dgm:pt>
    <dgm:pt modelId="{102132D6-33E3-4303-89E9-81E4E5F40EDB}" type="pres">
      <dgm:prSet presAssocID="{1D0B4DA1-0C81-45E0-A5C3-25FE293F496A}" presName="parentText" presStyleLbl="alignNode1" presStyleIdx="0" presStyleCnt="3" custLinFactNeighborX="0" custLinFactNeighborY="-23">
        <dgm:presLayoutVars>
          <dgm:chMax val="1"/>
          <dgm:bulletEnabled val="1"/>
        </dgm:presLayoutVars>
      </dgm:prSet>
      <dgm:spPr/>
      <dgm:t>
        <a:bodyPr/>
        <a:lstStyle/>
        <a:p>
          <a:endParaRPr lang="ru-RU"/>
        </a:p>
      </dgm:t>
    </dgm:pt>
    <dgm:pt modelId="{09D2C360-E0F3-44D9-A651-FBFB15724258}" type="pres">
      <dgm:prSet presAssocID="{1D0B4DA1-0C81-45E0-A5C3-25FE293F496A}" presName="descendantText" presStyleLbl="alignAcc1" presStyleIdx="0" presStyleCnt="3">
        <dgm:presLayoutVars>
          <dgm:bulletEnabled val="1"/>
        </dgm:presLayoutVars>
      </dgm:prSet>
      <dgm:spPr/>
      <dgm:t>
        <a:bodyPr/>
        <a:lstStyle/>
        <a:p>
          <a:endParaRPr lang="ru-RU"/>
        </a:p>
      </dgm:t>
    </dgm:pt>
    <dgm:pt modelId="{69C5B2A7-57FB-4F7B-BE48-A1602C637F27}" type="pres">
      <dgm:prSet presAssocID="{829A8FFF-427D-4624-A6F3-8E5348DE7ECF}" presName="sp" presStyleCnt="0"/>
      <dgm:spPr/>
    </dgm:pt>
    <dgm:pt modelId="{CAF9541B-A7F5-4175-A1A0-ED61D3518633}" type="pres">
      <dgm:prSet presAssocID="{57CEF7CE-6260-41F0-AAD3-23C7C09ED879}" presName="composite" presStyleCnt="0"/>
      <dgm:spPr/>
    </dgm:pt>
    <dgm:pt modelId="{FAC7707C-40C5-4439-8744-3E45CC3177A0}" type="pres">
      <dgm:prSet presAssocID="{57CEF7CE-6260-41F0-AAD3-23C7C09ED879}" presName="parentText" presStyleLbl="alignNode1" presStyleIdx="1" presStyleCnt="3">
        <dgm:presLayoutVars>
          <dgm:chMax val="1"/>
          <dgm:bulletEnabled val="1"/>
        </dgm:presLayoutVars>
      </dgm:prSet>
      <dgm:spPr/>
      <dgm:t>
        <a:bodyPr/>
        <a:lstStyle/>
        <a:p>
          <a:endParaRPr lang="ru-RU"/>
        </a:p>
      </dgm:t>
    </dgm:pt>
    <dgm:pt modelId="{E31942F9-63F0-4FC3-A456-DC21DFA3D567}" type="pres">
      <dgm:prSet presAssocID="{57CEF7CE-6260-41F0-AAD3-23C7C09ED879}" presName="descendantText" presStyleLbl="alignAcc1" presStyleIdx="1" presStyleCnt="3" custLinFactNeighborX="-341" custLinFactNeighborY="2255">
        <dgm:presLayoutVars>
          <dgm:bulletEnabled val="1"/>
        </dgm:presLayoutVars>
      </dgm:prSet>
      <dgm:spPr/>
      <dgm:t>
        <a:bodyPr/>
        <a:lstStyle/>
        <a:p>
          <a:endParaRPr lang="ru-RU"/>
        </a:p>
      </dgm:t>
    </dgm:pt>
    <dgm:pt modelId="{8CB6712A-6F86-4B5B-A605-EA0EE9F23C55}" type="pres">
      <dgm:prSet presAssocID="{621418BF-0F82-49E9-A71C-171CFF46D45A}" presName="sp" presStyleCnt="0"/>
      <dgm:spPr/>
    </dgm:pt>
    <dgm:pt modelId="{78DFBC89-A101-46F5-948A-E45D9532AA27}" type="pres">
      <dgm:prSet presAssocID="{EEF93052-375C-4841-B184-D60ECB12B4F6}" presName="composite" presStyleCnt="0"/>
      <dgm:spPr/>
    </dgm:pt>
    <dgm:pt modelId="{FF358954-0495-4473-AD1B-53FFC832FD40}" type="pres">
      <dgm:prSet presAssocID="{EEF93052-375C-4841-B184-D60ECB12B4F6}" presName="parentText" presStyleLbl="alignNode1" presStyleIdx="2" presStyleCnt="3">
        <dgm:presLayoutVars>
          <dgm:chMax val="1"/>
          <dgm:bulletEnabled val="1"/>
        </dgm:presLayoutVars>
      </dgm:prSet>
      <dgm:spPr/>
      <dgm:t>
        <a:bodyPr/>
        <a:lstStyle/>
        <a:p>
          <a:endParaRPr lang="ru-RU"/>
        </a:p>
      </dgm:t>
    </dgm:pt>
    <dgm:pt modelId="{7485165D-AA24-4AD6-BD66-7EA26660C757}" type="pres">
      <dgm:prSet presAssocID="{EEF93052-375C-4841-B184-D60ECB12B4F6}" presName="descendantText" presStyleLbl="alignAcc1" presStyleIdx="2" presStyleCnt="3">
        <dgm:presLayoutVars>
          <dgm:bulletEnabled val="1"/>
        </dgm:presLayoutVars>
      </dgm:prSet>
      <dgm:spPr/>
      <dgm:t>
        <a:bodyPr/>
        <a:lstStyle/>
        <a:p>
          <a:endParaRPr lang="ru-RU"/>
        </a:p>
      </dgm:t>
    </dgm:pt>
  </dgm:ptLst>
  <dgm:cxnLst>
    <dgm:cxn modelId="{7EB58FB9-003C-4735-B019-8891AC686F5E}" type="presOf" srcId="{1D0B4DA1-0C81-45E0-A5C3-25FE293F496A}" destId="{102132D6-33E3-4303-89E9-81E4E5F40EDB}" srcOrd="0" destOrd="0" presId="urn:microsoft.com/office/officeart/2005/8/layout/chevron2"/>
    <dgm:cxn modelId="{91E1D87B-1932-4054-B84B-71E84F8D3559}" type="presOf" srcId="{57CEF7CE-6260-41F0-AAD3-23C7C09ED879}" destId="{FAC7707C-40C5-4439-8744-3E45CC3177A0}" srcOrd="0" destOrd="0" presId="urn:microsoft.com/office/officeart/2005/8/layout/chevron2"/>
    <dgm:cxn modelId="{2AD231E2-7978-451F-A305-C85BE1D7692D}" srcId="{EEF93052-375C-4841-B184-D60ECB12B4F6}" destId="{EB07AE51-21E4-4B8F-8523-1E18EA855FFD}" srcOrd="0" destOrd="0" parTransId="{6D28A822-2171-41E2-8C70-E9A3966CCC82}" sibTransId="{7F6D271C-5B93-46D8-BA5C-AFA659B69B13}"/>
    <dgm:cxn modelId="{8006B5DE-D20A-4286-835F-168412A9D823}" type="presOf" srcId="{EB07AE51-21E4-4B8F-8523-1E18EA855FFD}" destId="{7485165D-AA24-4AD6-BD66-7EA26660C757}" srcOrd="0" destOrd="0" presId="urn:microsoft.com/office/officeart/2005/8/layout/chevron2"/>
    <dgm:cxn modelId="{F7360176-C210-454C-B567-43E0D8C49849}" srcId="{1B236C72-4492-46A1-8762-3024FA2B4C54}" destId="{1D0B4DA1-0C81-45E0-A5C3-25FE293F496A}" srcOrd="0" destOrd="0" parTransId="{AA592B06-BDA4-48D2-9ACB-F30AAE8F0006}" sibTransId="{829A8FFF-427D-4624-A6F3-8E5348DE7ECF}"/>
    <dgm:cxn modelId="{31F448B5-19AA-43F9-830E-AE08AC27A656}" srcId="{1B236C72-4492-46A1-8762-3024FA2B4C54}" destId="{EEF93052-375C-4841-B184-D60ECB12B4F6}" srcOrd="2" destOrd="0" parTransId="{328C6A0A-A75A-4596-862A-513F826F22B5}" sibTransId="{4E3C454D-CEF1-41B6-BDF6-1EBBDE9A33A4}"/>
    <dgm:cxn modelId="{9672EA41-F560-4242-AC54-EBD664D620A7}" type="presOf" srcId="{04D7A37A-2F87-4E69-9DF9-7C9BDA4C55A7}" destId="{E31942F9-63F0-4FC3-A456-DC21DFA3D567}" srcOrd="0" destOrd="0" presId="urn:microsoft.com/office/officeart/2005/8/layout/chevron2"/>
    <dgm:cxn modelId="{CE9FC248-0DD5-40B8-9F1C-FE7DD6A90C28}" srcId="{1B236C72-4492-46A1-8762-3024FA2B4C54}" destId="{57CEF7CE-6260-41F0-AAD3-23C7C09ED879}" srcOrd="1" destOrd="0" parTransId="{12447A46-D796-4557-805A-DDA66829AADA}" sibTransId="{621418BF-0F82-49E9-A71C-171CFF46D45A}"/>
    <dgm:cxn modelId="{FE55471D-AEBF-4273-A829-33F8F5F9BCA6}" srcId="{1D0B4DA1-0C81-45E0-A5C3-25FE293F496A}" destId="{7F0599FD-8955-4B4E-896D-6AB9C8864A7F}" srcOrd="0" destOrd="0" parTransId="{5C565588-9E83-4B38-908D-62D635540152}" sibTransId="{888B4029-5005-4783-8749-40687D93AD23}"/>
    <dgm:cxn modelId="{FEC63A8D-71D9-4D2C-8708-D318225881C8}" type="presOf" srcId="{854ADE7F-173E-48A6-AF32-DE6AFF40E88C}" destId="{09D2C360-E0F3-44D9-A651-FBFB15724258}" srcOrd="0" destOrd="1" presId="urn:microsoft.com/office/officeart/2005/8/layout/chevron2"/>
    <dgm:cxn modelId="{9E07DB14-C6D9-4EBB-9848-71F2D6FCDB4D}" srcId="{1D0B4DA1-0C81-45E0-A5C3-25FE293F496A}" destId="{854ADE7F-173E-48A6-AF32-DE6AFF40E88C}" srcOrd="1" destOrd="0" parTransId="{129DED25-5BA0-4952-862A-8084871CF636}" sibTransId="{C73FEED5-C0FD-43EF-965F-2E7D05E6DED2}"/>
    <dgm:cxn modelId="{5D60D2F9-FFED-4B5F-955C-1BA536B0E921}" type="presOf" srcId="{1B236C72-4492-46A1-8762-3024FA2B4C54}" destId="{B19E0ECE-6FA5-47E7-8186-94389A96AEF3}" srcOrd="0" destOrd="0" presId="urn:microsoft.com/office/officeart/2005/8/layout/chevron2"/>
    <dgm:cxn modelId="{CEC4DC95-6D37-4DBD-B38C-9E1D4956E6A0}" srcId="{57CEF7CE-6260-41F0-AAD3-23C7C09ED879}" destId="{04D7A37A-2F87-4E69-9DF9-7C9BDA4C55A7}" srcOrd="0" destOrd="0" parTransId="{28964E23-01CC-4F5D-8522-7909C9CC626C}" sibTransId="{FEF6C2BB-C85A-44BC-A1D6-DF97848C36DF}"/>
    <dgm:cxn modelId="{75FA97B9-5671-46D8-85CF-4EF08BB1009C}" type="presOf" srcId="{F9AFFA63-33BD-46BD-9BE6-F2F8FC50038A}" destId="{E31942F9-63F0-4FC3-A456-DC21DFA3D567}" srcOrd="0" destOrd="1" presId="urn:microsoft.com/office/officeart/2005/8/layout/chevron2"/>
    <dgm:cxn modelId="{72C467D3-A69D-4B9D-8251-C03EDA088F0E}" type="presOf" srcId="{7F0599FD-8955-4B4E-896D-6AB9C8864A7F}" destId="{09D2C360-E0F3-44D9-A651-FBFB15724258}" srcOrd="0" destOrd="0" presId="urn:microsoft.com/office/officeart/2005/8/layout/chevron2"/>
    <dgm:cxn modelId="{DE63DD76-169F-4445-BB0D-C057FC15E348}" type="presOf" srcId="{EEF93052-375C-4841-B184-D60ECB12B4F6}" destId="{FF358954-0495-4473-AD1B-53FFC832FD40}" srcOrd="0" destOrd="0" presId="urn:microsoft.com/office/officeart/2005/8/layout/chevron2"/>
    <dgm:cxn modelId="{726A6602-3703-4264-A9EC-C241738B816E}" srcId="{57CEF7CE-6260-41F0-AAD3-23C7C09ED879}" destId="{F9AFFA63-33BD-46BD-9BE6-F2F8FC50038A}" srcOrd="1" destOrd="0" parTransId="{9624FED0-1870-4C89-BD13-F39B6C0223BF}" sibTransId="{0983F1AE-4856-4B87-B8A3-254D327D3A35}"/>
    <dgm:cxn modelId="{44D03117-E7BB-4AEB-BDA8-2583D3B5FF52}" type="presParOf" srcId="{B19E0ECE-6FA5-47E7-8186-94389A96AEF3}" destId="{9677F13C-018B-4808-974A-42A8F492137E}" srcOrd="0" destOrd="0" presId="urn:microsoft.com/office/officeart/2005/8/layout/chevron2"/>
    <dgm:cxn modelId="{8D3FE54B-E74F-4BF1-92F5-0006AE4949ED}" type="presParOf" srcId="{9677F13C-018B-4808-974A-42A8F492137E}" destId="{102132D6-33E3-4303-89E9-81E4E5F40EDB}" srcOrd="0" destOrd="0" presId="urn:microsoft.com/office/officeart/2005/8/layout/chevron2"/>
    <dgm:cxn modelId="{AA03BD49-7AE2-4B7D-AA58-D8B5C37EBF37}" type="presParOf" srcId="{9677F13C-018B-4808-974A-42A8F492137E}" destId="{09D2C360-E0F3-44D9-A651-FBFB15724258}" srcOrd="1" destOrd="0" presId="urn:microsoft.com/office/officeart/2005/8/layout/chevron2"/>
    <dgm:cxn modelId="{EFDB4CF9-D419-4107-83CB-528EED5D877E}" type="presParOf" srcId="{B19E0ECE-6FA5-47E7-8186-94389A96AEF3}" destId="{69C5B2A7-57FB-4F7B-BE48-A1602C637F27}" srcOrd="1" destOrd="0" presId="urn:microsoft.com/office/officeart/2005/8/layout/chevron2"/>
    <dgm:cxn modelId="{EE1B4CBB-66CA-4F66-8465-5224C8F7D95A}" type="presParOf" srcId="{B19E0ECE-6FA5-47E7-8186-94389A96AEF3}" destId="{CAF9541B-A7F5-4175-A1A0-ED61D3518633}" srcOrd="2" destOrd="0" presId="urn:microsoft.com/office/officeart/2005/8/layout/chevron2"/>
    <dgm:cxn modelId="{FF51F9DE-C596-443E-8176-75D7DDF66C5B}" type="presParOf" srcId="{CAF9541B-A7F5-4175-A1A0-ED61D3518633}" destId="{FAC7707C-40C5-4439-8744-3E45CC3177A0}" srcOrd="0" destOrd="0" presId="urn:microsoft.com/office/officeart/2005/8/layout/chevron2"/>
    <dgm:cxn modelId="{CBFC6D5C-66D9-49BD-95C4-924052D4F9E4}" type="presParOf" srcId="{CAF9541B-A7F5-4175-A1A0-ED61D3518633}" destId="{E31942F9-63F0-4FC3-A456-DC21DFA3D567}" srcOrd="1" destOrd="0" presId="urn:microsoft.com/office/officeart/2005/8/layout/chevron2"/>
    <dgm:cxn modelId="{35E696E1-8ECA-4846-AE4B-3BEA77B87F07}" type="presParOf" srcId="{B19E0ECE-6FA5-47E7-8186-94389A96AEF3}" destId="{8CB6712A-6F86-4B5B-A605-EA0EE9F23C55}" srcOrd="3" destOrd="0" presId="urn:microsoft.com/office/officeart/2005/8/layout/chevron2"/>
    <dgm:cxn modelId="{C7839167-DA49-4A5B-848D-DE8728EEFEAF}" type="presParOf" srcId="{B19E0ECE-6FA5-47E7-8186-94389A96AEF3}" destId="{78DFBC89-A101-46F5-948A-E45D9532AA27}" srcOrd="4" destOrd="0" presId="urn:microsoft.com/office/officeart/2005/8/layout/chevron2"/>
    <dgm:cxn modelId="{B1593993-85BB-4D9D-8269-235B8B8F1C17}" type="presParOf" srcId="{78DFBC89-A101-46F5-948A-E45D9532AA27}" destId="{FF358954-0495-4473-AD1B-53FFC832FD40}" srcOrd="0" destOrd="0" presId="urn:microsoft.com/office/officeart/2005/8/layout/chevron2"/>
    <dgm:cxn modelId="{C0A544C7-0289-4B22-9A9F-001342BBEC81}" type="presParOf" srcId="{78DFBC89-A101-46F5-948A-E45D9532AA27}" destId="{7485165D-AA24-4AD6-BD66-7EA26660C757}"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3E35F0-801E-43CF-8225-F108D1D49CA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C3DCFEB9-CD90-41CA-B94A-F94F00135446}">
      <dgm:prSet phldrT="[Текст]"/>
      <dgm:spPr/>
      <dgm:t>
        <a:bodyPr/>
        <a:lstStyle/>
        <a:p>
          <a:r>
            <a:rPr lang="ru-RU" dirty="0" err="1" smtClean="0"/>
            <a:t>Рівень</a:t>
          </a:r>
          <a:r>
            <a:rPr lang="ru-RU" dirty="0" smtClean="0"/>
            <a:t> </a:t>
          </a:r>
          <a:r>
            <a:rPr lang="ru-RU" dirty="0" err="1" smtClean="0"/>
            <a:t>підтримки</a:t>
          </a:r>
          <a:r>
            <a:rPr lang="ru-RU" dirty="0" smtClean="0"/>
            <a:t> 1</a:t>
          </a:r>
          <a:endParaRPr lang="ru-RU" dirty="0"/>
        </a:p>
      </dgm:t>
    </dgm:pt>
    <dgm:pt modelId="{E34DF7D7-39C5-4CCD-968E-397AFBFEA864}" type="parTrans" cxnId="{1279895A-2ACF-4E6D-8BF8-0A8D7406D708}">
      <dgm:prSet/>
      <dgm:spPr/>
      <dgm:t>
        <a:bodyPr/>
        <a:lstStyle/>
        <a:p>
          <a:endParaRPr lang="ru-RU"/>
        </a:p>
      </dgm:t>
    </dgm:pt>
    <dgm:pt modelId="{485747E0-39BD-463B-B650-0D032CC83345}" type="sibTrans" cxnId="{1279895A-2ACF-4E6D-8BF8-0A8D7406D708}">
      <dgm:prSet/>
      <dgm:spPr/>
      <dgm:t>
        <a:bodyPr/>
        <a:lstStyle/>
        <a:p>
          <a:endParaRPr lang="ru-RU"/>
        </a:p>
      </dgm:t>
    </dgm:pt>
    <dgm:pt modelId="{EAD3C04A-8871-439B-ACDA-65148CF66C66}">
      <dgm:prSet phldrT="[Текст]"/>
      <dgm:spPr/>
      <dgm:t>
        <a:bodyPr/>
        <a:lstStyle/>
        <a:p>
          <a:r>
            <a:rPr lang="ru-RU" dirty="0" err="1" smtClean="0"/>
            <a:t>Поодинокі</a:t>
          </a:r>
          <a:r>
            <a:rPr lang="ru-RU" dirty="0" smtClean="0"/>
            <a:t> </a:t>
          </a:r>
          <a:r>
            <a:rPr lang="ru-RU" dirty="0" err="1" smtClean="0"/>
            <a:t>незначні</a:t>
          </a:r>
          <a:r>
            <a:rPr lang="ru-RU" dirty="0" smtClean="0"/>
            <a:t> </a:t>
          </a:r>
          <a:r>
            <a:rPr lang="ru-RU" dirty="0" err="1" smtClean="0"/>
            <a:t>труднощі</a:t>
          </a:r>
          <a:r>
            <a:rPr lang="ru-RU" dirty="0" smtClean="0"/>
            <a:t> </a:t>
          </a:r>
          <a:endParaRPr lang="ru-RU" dirty="0"/>
        </a:p>
      </dgm:t>
    </dgm:pt>
    <dgm:pt modelId="{EE17F6D7-BEF1-4068-B2C3-9E49E253BE6D}" type="parTrans" cxnId="{44A0F119-B400-4ED5-AF5F-98149EF12BB3}">
      <dgm:prSet/>
      <dgm:spPr/>
      <dgm:t>
        <a:bodyPr/>
        <a:lstStyle/>
        <a:p>
          <a:endParaRPr lang="ru-RU"/>
        </a:p>
      </dgm:t>
    </dgm:pt>
    <dgm:pt modelId="{2700415E-9D79-48C3-ABD2-9F92FB86FB8A}" type="sibTrans" cxnId="{44A0F119-B400-4ED5-AF5F-98149EF12BB3}">
      <dgm:prSet/>
      <dgm:spPr/>
      <dgm:t>
        <a:bodyPr/>
        <a:lstStyle/>
        <a:p>
          <a:endParaRPr lang="ru-RU"/>
        </a:p>
      </dgm:t>
    </dgm:pt>
    <dgm:pt modelId="{EBCB8278-03F1-4DF7-96FE-6F1E6965346C}">
      <dgm:prSet phldrT="[Текст]"/>
      <dgm:spPr/>
      <dgm:t>
        <a:bodyPr/>
        <a:lstStyle/>
        <a:p>
          <a:r>
            <a:rPr lang="ru-RU" dirty="0" err="1" smtClean="0"/>
            <a:t>Рівень</a:t>
          </a:r>
          <a:r>
            <a:rPr lang="ru-RU" dirty="0" smtClean="0"/>
            <a:t> </a:t>
          </a:r>
          <a:r>
            <a:rPr lang="ru-RU" dirty="0" err="1" smtClean="0"/>
            <a:t>підтримки</a:t>
          </a:r>
          <a:r>
            <a:rPr lang="ru-RU" dirty="0" smtClean="0"/>
            <a:t> 2</a:t>
          </a:r>
          <a:endParaRPr lang="ru-RU" dirty="0"/>
        </a:p>
      </dgm:t>
    </dgm:pt>
    <dgm:pt modelId="{5CC11DBC-B082-41F4-93E0-48CE86B7177D}" type="parTrans" cxnId="{978B2125-8A02-4CB1-9F4E-422C646FF92E}">
      <dgm:prSet/>
      <dgm:spPr/>
      <dgm:t>
        <a:bodyPr/>
        <a:lstStyle/>
        <a:p>
          <a:endParaRPr lang="ru-RU"/>
        </a:p>
      </dgm:t>
    </dgm:pt>
    <dgm:pt modelId="{BD5E3EF7-E9A1-421F-BE70-944240381F69}" type="sibTrans" cxnId="{978B2125-8A02-4CB1-9F4E-422C646FF92E}">
      <dgm:prSet/>
      <dgm:spPr/>
      <dgm:t>
        <a:bodyPr/>
        <a:lstStyle/>
        <a:p>
          <a:endParaRPr lang="ru-RU"/>
        </a:p>
      </dgm:t>
    </dgm:pt>
    <dgm:pt modelId="{A9F3B2D4-A67B-4D6D-B4BE-4DDA3EBCCE29}">
      <dgm:prSet phldrT="[Текст]"/>
      <dgm:spPr/>
      <dgm:t>
        <a:bodyPr/>
        <a:lstStyle/>
        <a:p>
          <a:r>
            <a:rPr lang="ru-RU" dirty="0" err="1" smtClean="0"/>
            <a:t>Труднощі</a:t>
          </a:r>
          <a:r>
            <a:rPr lang="ru-RU" dirty="0" smtClean="0"/>
            <a:t> легкого </a:t>
          </a:r>
          <a:r>
            <a:rPr lang="ru-RU" dirty="0" err="1" smtClean="0"/>
            <a:t>ступеня</a:t>
          </a:r>
          <a:r>
            <a:rPr lang="ru-RU" dirty="0" smtClean="0"/>
            <a:t> </a:t>
          </a:r>
          <a:r>
            <a:rPr lang="ru-RU" dirty="0" err="1" smtClean="0"/>
            <a:t>прояву</a:t>
          </a:r>
          <a:endParaRPr lang="ru-RU" dirty="0"/>
        </a:p>
      </dgm:t>
    </dgm:pt>
    <dgm:pt modelId="{27E7A958-DD17-4378-8C93-97A4A6E80586}" type="parTrans" cxnId="{5E901BF7-CC5D-46AC-9690-6C8DD1FC25F7}">
      <dgm:prSet/>
      <dgm:spPr/>
      <dgm:t>
        <a:bodyPr/>
        <a:lstStyle/>
        <a:p>
          <a:endParaRPr lang="ru-RU"/>
        </a:p>
      </dgm:t>
    </dgm:pt>
    <dgm:pt modelId="{DEE1B1B5-4940-4C81-976D-EDFEBCD5E80A}" type="sibTrans" cxnId="{5E901BF7-CC5D-46AC-9690-6C8DD1FC25F7}">
      <dgm:prSet/>
      <dgm:spPr/>
      <dgm:t>
        <a:bodyPr/>
        <a:lstStyle/>
        <a:p>
          <a:endParaRPr lang="ru-RU"/>
        </a:p>
      </dgm:t>
    </dgm:pt>
    <dgm:pt modelId="{FCE8C597-D5E1-48A1-90EC-7E8170BABCE6}">
      <dgm:prSet phldrT="[Текст]"/>
      <dgm:spPr/>
      <dgm:t>
        <a:bodyPr/>
        <a:lstStyle/>
        <a:p>
          <a:endParaRPr lang="ru-RU" dirty="0"/>
        </a:p>
      </dgm:t>
    </dgm:pt>
    <dgm:pt modelId="{1DB7F0D1-30E3-471C-9FA5-9B4DCA2E6748}" type="parTrans" cxnId="{1673E2C6-6CCB-4995-A812-4AE6013262AC}">
      <dgm:prSet/>
      <dgm:spPr/>
      <dgm:t>
        <a:bodyPr/>
        <a:lstStyle/>
        <a:p>
          <a:endParaRPr lang="ru-RU"/>
        </a:p>
      </dgm:t>
    </dgm:pt>
    <dgm:pt modelId="{F8A555EC-8779-4AAA-9901-975ACC1D58E2}" type="sibTrans" cxnId="{1673E2C6-6CCB-4995-A812-4AE6013262AC}">
      <dgm:prSet/>
      <dgm:spPr/>
      <dgm:t>
        <a:bodyPr/>
        <a:lstStyle/>
        <a:p>
          <a:endParaRPr lang="ru-RU"/>
        </a:p>
      </dgm:t>
    </dgm:pt>
    <dgm:pt modelId="{4E1FE49E-141F-4FF1-8D7F-2BEE8D2561EE}">
      <dgm:prSet phldrT="[Текст]"/>
      <dgm:spPr/>
      <dgm:t>
        <a:bodyPr/>
        <a:lstStyle/>
        <a:p>
          <a:r>
            <a:rPr lang="ru-RU" dirty="0" err="1" smtClean="0"/>
            <a:t>Рівень</a:t>
          </a:r>
          <a:r>
            <a:rPr lang="ru-RU" dirty="0" smtClean="0"/>
            <a:t> </a:t>
          </a:r>
          <a:r>
            <a:rPr lang="ru-RU" dirty="0" err="1" smtClean="0"/>
            <a:t>підтримки</a:t>
          </a:r>
          <a:r>
            <a:rPr lang="ru-RU" dirty="0" smtClean="0"/>
            <a:t> 3</a:t>
          </a:r>
          <a:endParaRPr lang="ru-RU" dirty="0"/>
        </a:p>
      </dgm:t>
    </dgm:pt>
    <dgm:pt modelId="{5B343A3C-9B72-4B61-8A86-5FD8303A737A}" type="parTrans" cxnId="{9DB48579-F9BD-4F53-A838-D1C0ED464126}">
      <dgm:prSet/>
      <dgm:spPr/>
      <dgm:t>
        <a:bodyPr/>
        <a:lstStyle/>
        <a:p>
          <a:endParaRPr lang="ru-RU"/>
        </a:p>
      </dgm:t>
    </dgm:pt>
    <dgm:pt modelId="{DD90FC61-2057-4124-8ABB-C95E8CD92239}" type="sibTrans" cxnId="{9DB48579-F9BD-4F53-A838-D1C0ED464126}">
      <dgm:prSet/>
      <dgm:spPr/>
      <dgm:t>
        <a:bodyPr/>
        <a:lstStyle/>
        <a:p>
          <a:endParaRPr lang="ru-RU"/>
        </a:p>
      </dgm:t>
    </dgm:pt>
    <dgm:pt modelId="{6998CA86-CFA4-4E34-984B-8F1A9D2E356D}">
      <dgm:prSet phldrT="[Текст]"/>
      <dgm:spPr/>
      <dgm:t>
        <a:bodyPr/>
        <a:lstStyle/>
        <a:p>
          <a:r>
            <a:rPr lang="ru-RU" dirty="0" err="1" smtClean="0"/>
            <a:t>Труднощі</a:t>
          </a:r>
          <a:r>
            <a:rPr lang="ru-RU" dirty="0" smtClean="0"/>
            <a:t> </a:t>
          </a:r>
          <a:r>
            <a:rPr lang="ru-RU" dirty="0" err="1" smtClean="0"/>
            <a:t>помірного</a:t>
          </a:r>
          <a:r>
            <a:rPr lang="ru-RU" dirty="0" smtClean="0"/>
            <a:t> </a:t>
          </a:r>
          <a:r>
            <a:rPr lang="ru-RU" dirty="0" err="1" smtClean="0"/>
            <a:t>ступеня</a:t>
          </a:r>
          <a:r>
            <a:rPr lang="ru-RU" dirty="0" smtClean="0"/>
            <a:t> </a:t>
          </a:r>
          <a:r>
            <a:rPr lang="ru-RU" dirty="0" err="1" smtClean="0"/>
            <a:t>прояву</a:t>
          </a:r>
          <a:r>
            <a:rPr lang="ru-RU" dirty="0" smtClean="0"/>
            <a:t> </a:t>
          </a:r>
          <a:endParaRPr lang="ru-RU" dirty="0"/>
        </a:p>
      </dgm:t>
    </dgm:pt>
    <dgm:pt modelId="{2B0DD956-7C65-4356-A371-1331FC077936}" type="parTrans" cxnId="{EF403DD3-54E8-4BDA-A4C2-3640A77D5EA8}">
      <dgm:prSet/>
      <dgm:spPr/>
      <dgm:t>
        <a:bodyPr/>
        <a:lstStyle/>
        <a:p>
          <a:endParaRPr lang="ru-RU"/>
        </a:p>
      </dgm:t>
    </dgm:pt>
    <dgm:pt modelId="{BBEFBF27-FD82-4BA0-843C-19C7FEF5B746}" type="sibTrans" cxnId="{EF403DD3-54E8-4BDA-A4C2-3640A77D5EA8}">
      <dgm:prSet/>
      <dgm:spPr/>
      <dgm:t>
        <a:bodyPr/>
        <a:lstStyle/>
        <a:p>
          <a:endParaRPr lang="ru-RU"/>
        </a:p>
      </dgm:t>
    </dgm:pt>
    <dgm:pt modelId="{1AACCFD8-B681-4F16-A702-E1BA41BBDAD0}" type="pres">
      <dgm:prSet presAssocID="{F23E35F0-801E-43CF-8225-F108D1D49CAE}" presName="Name0" presStyleCnt="0">
        <dgm:presLayoutVars>
          <dgm:dir/>
          <dgm:animLvl val="lvl"/>
          <dgm:resizeHandles val="exact"/>
        </dgm:presLayoutVars>
      </dgm:prSet>
      <dgm:spPr/>
      <dgm:t>
        <a:bodyPr/>
        <a:lstStyle/>
        <a:p>
          <a:endParaRPr lang="ru-RU"/>
        </a:p>
      </dgm:t>
    </dgm:pt>
    <dgm:pt modelId="{E282FE6D-5E9F-4CCC-BC73-7C6268E13C65}" type="pres">
      <dgm:prSet presAssocID="{C3DCFEB9-CD90-41CA-B94A-F94F00135446}" presName="linNode" presStyleCnt="0"/>
      <dgm:spPr/>
    </dgm:pt>
    <dgm:pt modelId="{1498250A-615D-4C9B-A145-23E979538BE2}" type="pres">
      <dgm:prSet presAssocID="{C3DCFEB9-CD90-41CA-B94A-F94F00135446}" presName="parentText" presStyleLbl="node1" presStyleIdx="0" presStyleCnt="3">
        <dgm:presLayoutVars>
          <dgm:chMax val="1"/>
          <dgm:bulletEnabled val="1"/>
        </dgm:presLayoutVars>
      </dgm:prSet>
      <dgm:spPr/>
      <dgm:t>
        <a:bodyPr/>
        <a:lstStyle/>
        <a:p>
          <a:endParaRPr lang="ru-RU"/>
        </a:p>
      </dgm:t>
    </dgm:pt>
    <dgm:pt modelId="{319CD7B8-67B1-4647-856F-583F8A866157}" type="pres">
      <dgm:prSet presAssocID="{C3DCFEB9-CD90-41CA-B94A-F94F00135446}" presName="descendantText" presStyleLbl="alignAccFollowNode1" presStyleIdx="0" presStyleCnt="3">
        <dgm:presLayoutVars>
          <dgm:bulletEnabled val="1"/>
        </dgm:presLayoutVars>
      </dgm:prSet>
      <dgm:spPr/>
      <dgm:t>
        <a:bodyPr/>
        <a:lstStyle/>
        <a:p>
          <a:endParaRPr lang="ru-RU"/>
        </a:p>
      </dgm:t>
    </dgm:pt>
    <dgm:pt modelId="{7A2841BD-6D93-4214-BAEC-176639A868F2}" type="pres">
      <dgm:prSet presAssocID="{485747E0-39BD-463B-B650-0D032CC83345}" presName="sp" presStyleCnt="0"/>
      <dgm:spPr/>
    </dgm:pt>
    <dgm:pt modelId="{4C21F2F1-DA36-4EF2-8A61-F98F5D8CEBF0}" type="pres">
      <dgm:prSet presAssocID="{EBCB8278-03F1-4DF7-96FE-6F1E6965346C}" presName="linNode" presStyleCnt="0"/>
      <dgm:spPr/>
    </dgm:pt>
    <dgm:pt modelId="{41ACCE17-74A3-4DE0-A236-2A6792FEBD14}" type="pres">
      <dgm:prSet presAssocID="{EBCB8278-03F1-4DF7-96FE-6F1E6965346C}" presName="parentText" presStyleLbl="node1" presStyleIdx="1" presStyleCnt="3">
        <dgm:presLayoutVars>
          <dgm:chMax val="1"/>
          <dgm:bulletEnabled val="1"/>
        </dgm:presLayoutVars>
      </dgm:prSet>
      <dgm:spPr/>
      <dgm:t>
        <a:bodyPr/>
        <a:lstStyle/>
        <a:p>
          <a:endParaRPr lang="ru-RU"/>
        </a:p>
      </dgm:t>
    </dgm:pt>
    <dgm:pt modelId="{FFE7A4D9-DE6C-4E8C-B152-9A41D179500F}" type="pres">
      <dgm:prSet presAssocID="{EBCB8278-03F1-4DF7-96FE-6F1E6965346C}" presName="descendantText" presStyleLbl="alignAccFollowNode1" presStyleIdx="1" presStyleCnt="3">
        <dgm:presLayoutVars>
          <dgm:bulletEnabled val="1"/>
        </dgm:presLayoutVars>
      </dgm:prSet>
      <dgm:spPr/>
      <dgm:t>
        <a:bodyPr/>
        <a:lstStyle/>
        <a:p>
          <a:endParaRPr lang="ru-RU"/>
        </a:p>
      </dgm:t>
    </dgm:pt>
    <dgm:pt modelId="{9921B5A6-7E77-4EAD-96AE-C100C3699C1F}" type="pres">
      <dgm:prSet presAssocID="{BD5E3EF7-E9A1-421F-BE70-944240381F69}" presName="sp" presStyleCnt="0"/>
      <dgm:spPr/>
    </dgm:pt>
    <dgm:pt modelId="{C2AD860D-4FD4-4411-AC52-3311B72B9400}" type="pres">
      <dgm:prSet presAssocID="{4E1FE49E-141F-4FF1-8D7F-2BEE8D2561EE}" presName="linNode" presStyleCnt="0"/>
      <dgm:spPr/>
    </dgm:pt>
    <dgm:pt modelId="{E1622BE3-9695-4CD2-A80A-1B6B702DF036}" type="pres">
      <dgm:prSet presAssocID="{4E1FE49E-141F-4FF1-8D7F-2BEE8D2561EE}" presName="parentText" presStyleLbl="node1" presStyleIdx="2" presStyleCnt="3">
        <dgm:presLayoutVars>
          <dgm:chMax val="1"/>
          <dgm:bulletEnabled val="1"/>
        </dgm:presLayoutVars>
      </dgm:prSet>
      <dgm:spPr/>
      <dgm:t>
        <a:bodyPr/>
        <a:lstStyle/>
        <a:p>
          <a:endParaRPr lang="ru-RU"/>
        </a:p>
      </dgm:t>
    </dgm:pt>
    <dgm:pt modelId="{B23599E9-7FF9-4948-A532-D5505B641CB3}" type="pres">
      <dgm:prSet presAssocID="{4E1FE49E-141F-4FF1-8D7F-2BEE8D2561EE}" presName="descendantText" presStyleLbl="alignAccFollowNode1" presStyleIdx="2" presStyleCnt="3">
        <dgm:presLayoutVars>
          <dgm:bulletEnabled val="1"/>
        </dgm:presLayoutVars>
      </dgm:prSet>
      <dgm:spPr/>
      <dgm:t>
        <a:bodyPr/>
        <a:lstStyle/>
        <a:p>
          <a:endParaRPr lang="ru-RU"/>
        </a:p>
      </dgm:t>
    </dgm:pt>
  </dgm:ptLst>
  <dgm:cxnLst>
    <dgm:cxn modelId="{1673E2C6-6CCB-4995-A812-4AE6013262AC}" srcId="{EBCB8278-03F1-4DF7-96FE-6F1E6965346C}" destId="{FCE8C597-D5E1-48A1-90EC-7E8170BABCE6}" srcOrd="1" destOrd="0" parTransId="{1DB7F0D1-30E3-471C-9FA5-9B4DCA2E6748}" sibTransId="{F8A555EC-8779-4AAA-9901-975ACC1D58E2}"/>
    <dgm:cxn modelId="{44A0F119-B400-4ED5-AF5F-98149EF12BB3}" srcId="{C3DCFEB9-CD90-41CA-B94A-F94F00135446}" destId="{EAD3C04A-8871-439B-ACDA-65148CF66C66}" srcOrd="0" destOrd="0" parTransId="{EE17F6D7-BEF1-4068-B2C3-9E49E253BE6D}" sibTransId="{2700415E-9D79-48C3-ABD2-9F92FB86FB8A}"/>
    <dgm:cxn modelId="{014AD042-D5C3-48E5-8C34-B19BEE5154F1}" type="presOf" srcId="{4E1FE49E-141F-4FF1-8D7F-2BEE8D2561EE}" destId="{E1622BE3-9695-4CD2-A80A-1B6B702DF036}" srcOrd="0" destOrd="0" presId="urn:microsoft.com/office/officeart/2005/8/layout/vList5"/>
    <dgm:cxn modelId="{3DB39E36-2B24-456D-8F53-DD05CEE3DD5A}" type="presOf" srcId="{6998CA86-CFA4-4E34-984B-8F1A9D2E356D}" destId="{B23599E9-7FF9-4948-A532-D5505B641CB3}" srcOrd="0" destOrd="0" presId="urn:microsoft.com/office/officeart/2005/8/layout/vList5"/>
    <dgm:cxn modelId="{5844518C-D8CB-42CA-B688-A3FFAD4D4965}" type="presOf" srcId="{F23E35F0-801E-43CF-8225-F108D1D49CAE}" destId="{1AACCFD8-B681-4F16-A702-E1BA41BBDAD0}" srcOrd="0" destOrd="0" presId="urn:microsoft.com/office/officeart/2005/8/layout/vList5"/>
    <dgm:cxn modelId="{65EA2EF6-0DB4-4E77-B0DA-66B0F4D2EAE0}" type="presOf" srcId="{C3DCFEB9-CD90-41CA-B94A-F94F00135446}" destId="{1498250A-615D-4C9B-A145-23E979538BE2}" srcOrd="0" destOrd="0" presId="urn:microsoft.com/office/officeart/2005/8/layout/vList5"/>
    <dgm:cxn modelId="{EF403DD3-54E8-4BDA-A4C2-3640A77D5EA8}" srcId="{4E1FE49E-141F-4FF1-8D7F-2BEE8D2561EE}" destId="{6998CA86-CFA4-4E34-984B-8F1A9D2E356D}" srcOrd="0" destOrd="0" parTransId="{2B0DD956-7C65-4356-A371-1331FC077936}" sibTransId="{BBEFBF27-FD82-4BA0-843C-19C7FEF5B746}"/>
    <dgm:cxn modelId="{F13FE4A8-0795-4FB4-8257-2C20A3417D26}" type="presOf" srcId="{FCE8C597-D5E1-48A1-90EC-7E8170BABCE6}" destId="{FFE7A4D9-DE6C-4E8C-B152-9A41D179500F}" srcOrd="0" destOrd="1" presId="urn:microsoft.com/office/officeart/2005/8/layout/vList5"/>
    <dgm:cxn modelId="{5E901BF7-CC5D-46AC-9690-6C8DD1FC25F7}" srcId="{EBCB8278-03F1-4DF7-96FE-6F1E6965346C}" destId="{A9F3B2D4-A67B-4D6D-B4BE-4DDA3EBCCE29}" srcOrd="0" destOrd="0" parTransId="{27E7A958-DD17-4378-8C93-97A4A6E80586}" sibTransId="{DEE1B1B5-4940-4C81-976D-EDFEBCD5E80A}"/>
    <dgm:cxn modelId="{9DB48579-F9BD-4F53-A838-D1C0ED464126}" srcId="{F23E35F0-801E-43CF-8225-F108D1D49CAE}" destId="{4E1FE49E-141F-4FF1-8D7F-2BEE8D2561EE}" srcOrd="2" destOrd="0" parTransId="{5B343A3C-9B72-4B61-8A86-5FD8303A737A}" sibTransId="{DD90FC61-2057-4124-8ABB-C95E8CD92239}"/>
    <dgm:cxn modelId="{B3EC7732-E867-4864-92D0-BA4A9FA75B9F}" type="presOf" srcId="{EBCB8278-03F1-4DF7-96FE-6F1E6965346C}" destId="{41ACCE17-74A3-4DE0-A236-2A6792FEBD14}" srcOrd="0" destOrd="0" presId="urn:microsoft.com/office/officeart/2005/8/layout/vList5"/>
    <dgm:cxn modelId="{4941FC5B-11FC-4341-A1C7-B22D46B2960B}" type="presOf" srcId="{A9F3B2D4-A67B-4D6D-B4BE-4DDA3EBCCE29}" destId="{FFE7A4D9-DE6C-4E8C-B152-9A41D179500F}" srcOrd="0" destOrd="0" presId="urn:microsoft.com/office/officeart/2005/8/layout/vList5"/>
    <dgm:cxn modelId="{1279895A-2ACF-4E6D-8BF8-0A8D7406D708}" srcId="{F23E35F0-801E-43CF-8225-F108D1D49CAE}" destId="{C3DCFEB9-CD90-41CA-B94A-F94F00135446}" srcOrd="0" destOrd="0" parTransId="{E34DF7D7-39C5-4CCD-968E-397AFBFEA864}" sibTransId="{485747E0-39BD-463B-B650-0D032CC83345}"/>
    <dgm:cxn modelId="{9F6DF627-795E-4F20-BCC4-D0BDFD151A32}" type="presOf" srcId="{EAD3C04A-8871-439B-ACDA-65148CF66C66}" destId="{319CD7B8-67B1-4647-856F-583F8A866157}" srcOrd="0" destOrd="0" presId="urn:microsoft.com/office/officeart/2005/8/layout/vList5"/>
    <dgm:cxn modelId="{978B2125-8A02-4CB1-9F4E-422C646FF92E}" srcId="{F23E35F0-801E-43CF-8225-F108D1D49CAE}" destId="{EBCB8278-03F1-4DF7-96FE-6F1E6965346C}" srcOrd="1" destOrd="0" parTransId="{5CC11DBC-B082-41F4-93E0-48CE86B7177D}" sibTransId="{BD5E3EF7-E9A1-421F-BE70-944240381F69}"/>
    <dgm:cxn modelId="{FE832CA1-37EC-4BFA-B488-325AA83694C0}" type="presParOf" srcId="{1AACCFD8-B681-4F16-A702-E1BA41BBDAD0}" destId="{E282FE6D-5E9F-4CCC-BC73-7C6268E13C65}" srcOrd="0" destOrd="0" presId="urn:microsoft.com/office/officeart/2005/8/layout/vList5"/>
    <dgm:cxn modelId="{5EEC9D3A-FF48-4EE1-87FC-CA2A74F2DE53}" type="presParOf" srcId="{E282FE6D-5E9F-4CCC-BC73-7C6268E13C65}" destId="{1498250A-615D-4C9B-A145-23E979538BE2}" srcOrd="0" destOrd="0" presId="urn:microsoft.com/office/officeart/2005/8/layout/vList5"/>
    <dgm:cxn modelId="{3F82E938-9EA4-456D-A5A0-39C171ECCEDF}" type="presParOf" srcId="{E282FE6D-5E9F-4CCC-BC73-7C6268E13C65}" destId="{319CD7B8-67B1-4647-856F-583F8A866157}" srcOrd="1" destOrd="0" presId="urn:microsoft.com/office/officeart/2005/8/layout/vList5"/>
    <dgm:cxn modelId="{B11B2FA6-8E83-4F2C-BD07-BC840AE77894}" type="presParOf" srcId="{1AACCFD8-B681-4F16-A702-E1BA41BBDAD0}" destId="{7A2841BD-6D93-4214-BAEC-176639A868F2}" srcOrd="1" destOrd="0" presId="urn:microsoft.com/office/officeart/2005/8/layout/vList5"/>
    <dgm:cxn modelId="{3A2A8697-A09A-48CC-AE47-9CC604F59378}" type="presParOf" srcId="{1AACCFD8-B681-4F16-A702-E1BA41BBDAD0}" destId="{4C21F2F1-DA36-4EF2-8A61-F98F5D8CEBF0}" srcOrd="2" destOrd="0" presId="urn:microsoft.com/office/officeart/2005/8/layout/vList5"/>
    <dgm:cxn modelId="{CFD363D1-4E3F-4F2A-B4D7-B8E6E446D946}" type="presParOf" srcId="{4C21F2F1-DA36-4EF2-8A61-F98F5D8CEBF0}" destId="{41ACCE17-74A3-4DE0-A236-2A6792FEBD14}" srcOrd="0" destOrd="0" presId="urn:microsoft.com/office/officeart/2005/8/layout/vList5"/>
    <dgm:cxn modelId="{2ADE1741-B74C-4E55-BC8E-8AECB3031656}" type="presParOf" srcId="{4C21F2F1-DA36-4EF2-8A61-F98F5D8CEBF0}" destId="{FFE7A4D9-DE6C-4E8C-B152-9A41D179500F}" srcOrd="1" destOrd="0" presId="urn:microsoft.com/office/officeart/2005/8/layout/vList5"/>
    <dgm:cxn modelId="{780905DC-BD74-4346-868E-436510180D22}" type="presParOf" srcId="{1AACCFD8-B681-4F16-A702-E1BA41BBDAD0}" destId="{9921B5A6-7E77-4EAD-96AE-C100C3699C1F}" srcOrd="3" destOrd="0" presId="urn:microsoft.com/office/officeart/2005/8/layout/vList5"/>
    <dgm:cxn modelId="{D5C3E2CB-A9FD-4594-96D5-71ED03BEA0CD}" type="presParOf" srcId="{1AACCFD8-B681-4F16-A702-E1BA41BBDAD0}" destId="{C2AD860D-4FD4-4411-AC52-3311B72B9400}" srcOrd="4" destOrd="0" presId="urn:microsoft.com/office/officeart/2005/8/layout/vList5"/>
    <dgm:cxn modelId="{F645EC49-14AB-491E-BFA7-3E7BE4492305}" type="presParOf" srcId="{C2AD860D-4FD4-4411-AC52-3311B72B9400}" destId="{E1622BE3-9695-4CD2-A80A-1B6B702DF036}" srcOrd="0" destOrd="0" presId="urn:microsoft.com/office/officeart/2005/8/layout/vList5"/>
    <dgm:cxn modelId="{2C0150C8-1F5C-4D4E-BBE8-D15C46B73A10}" type="presParOf" srcId="{C2AD860D-4FD4-4411-AC52-3311B72B9400}" destId="{B23599E9-7FF9-4948-A532-D5505B641CB3}"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01AD75-309C-45B4-9072-98C44BD172D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96BE8735-E1F9-4D5B-B933-56A3F989B212}">
      <dgm:prSet phldrT="[Текст]" custT="1"/>
      <dgm:spPr/>
      <dgm:t>
        <a:bodyPr/>
        <a:lstStyle/>
        <a:p>
          <a:r>
            <a:rPr lang="ru-RU" sz="3000" dirty="0" err="1" smtClean="0"/>
            <a:t>Рівень</a:t>
          </a:r>
          <a:r>
            <a:rPr lang="ru-RU" sz="3000" dirty="0" smtClean="0"/>
            <a:t> </a:t>
          </a:r>
          <a:r>
            <a:rPr lang="ru-RU" sz="3000" dirty="0" err="1" smtClean="0"/>
            <a:t>підтримки</a:t>
          </a:r>
          <a:r>
            <a:rPr lang="ru-RU" sz="3000" dirty="0" smtClean="0"/>
            <a:t> 4</a:t>
          </a:r>
          <a:endParaRPr lang="ru-RU" sz="3000" dirty="0"/>
        </a:p>
      </dgm:t>
    </dgm:pt>
    <dgm:pt modelId="{14A00A1B-D20A-4060-BDCF-5C0FABF15384}" type="parTrans" cxnId="{95A9BEEB-60C7-4487-A3AE-C2209C9D67B1}">
      <dgm:prSet/>
      <dgm:spPr/>
      <dgm:t>
        <a:bodyPr/>
        <a:lstStyle/>
        <a:p>
          <a:endParaRPr lang="ru-RU"/>
        </a:p>
      </dgm:t>
    </dgm:pt>
    <dgm:pt modelId="{70E33986-1C75-471B-B40E-55F2A5F74A51}" type="sibTrans" cxnId="{95A9BEEB-60C7-4487-A3AE-C2209C9D67B1}">
      <dgm:prSet/>
      <dgm:spPr/>
      <dgm:t>
        <a:bodyPr/>
        <a:lstStyle/>
        <a:p>
          <a:endParaRPr lang="ru-RU"/>
        </a:p>
      </dgm:t>
    </dgm:pt>
    <dgm:pt modelId="{4B35F69D-A553-4D15-92BB-04334E7D5996}">
      <dgm:prSet phldrT="[Текст]" custT="1"/>
      <dgm:spPr/>
      <dgm:t>
        <a:bodyPr/>
        <a:lstStyle/>
        <a:p>
          <a:r>
            <a:rPr lang="ru-RU" sz="2400" dirty="0" err="1" smtClean="0"/>
            <a:t>Труднощі</a:t>
          </a:r>
          <a:r>
            <a:rPr lang="ru-RU" sz="2400" dirty="0" smtClean="0"/>
            <a:t> тяжкого </a:t>
          </a:r>
          <a:r>
            <a:rPr lang="ru-RU" sz="2400" dirty="0" err="1" smtClean="0"/>
            <a:t>ступеня</a:t>
          </a:r>
          <a:r>
            <a:rPr lang="ru-RU" sz="2400" dirty="0" smtClean="0"/>
            <a:t> </a:t>
          </a:r>
          <a:r>
            <a:rPr lang="ru-RU" sz="2400" dirty="0" err="1" smtClean="0"/>
            <a:t>прояву</a:t>
          </a:r>
          <a:r>
            <a:rPr lang="ru-RU" sz="2400" dirty="0" smtClean="0"/>
            <a:t> </a:t>
          </a:r>
          <a:endParaRPr lang="ru-RU" sz="2400" dirty="0"/>
        </a:p>
      </dgm:t>
    </dgm:pt>
    <dgm:pt modelId="{75A999CA-6A21-456E-9D7D-40D930AA62FE}" type="parTrans" cxnId="{699D2B30-D14A-4566-B604-77D402CA3C83}">
      <dgm:prSet/>
      <dgm:spPr/>
      <dgm:t>
        <a:bodyPr/>
        <a:lstStyle/>
        <a:p>
          <a:endParaRPr lang="ru-RU"/>
        </a:p>
      </dgm:t>
    </dgm:pt>
    <dgm:pt modelId="{E1E2B566-FEE2-46D2-BA0A-D1AA3085BB3F}" type="sibTrans" cxnId="{699D2B30-D14A-4566-B604-77D402CA3C83}">
      <dgm:prSet/>
      <dgm:spPr/>
      <dgm:t>
        <a:bodyPr/>
        <a:lstStyle/>
        <a:p>
          <a:endParaRPr lang="ru-RU"/>
        </a:p>
      </dgm:t>
    </dgm:pt>
    <dgm:pt modelId="{DEAFF467-DA0F-4F41-A4FD-0EABC2F7B827}">
      <dgm:prSet phldrT="[Текст]" custT="1"/>
      <dgm:spPr/>
      <dgm:t>
        <a:bodyPr/>
        <a:lstStyle/>
        <a:p>
          <a:r>
            <a:rPr lang="ru-RU" sz="3000" dirty="0" err="1" smtClean="0"/>
            <a:t>Рівень</a:t>
          </a:r>
          <a:r>
            <a:rPr lang="ru-RU" sz="3000" dirty="0" smtClean="0"/>
            <a:t> </a:t>
          </a:r>
          <a:r>
            <a:rPr lang="ru-RU" sz="3000" dirty="0" err="1" smtClean="0"/>
            <a:t>підтримки</a:t>
          </a:r>
          <a:r>
            <a:rPr lang="ru-RU" sz="3000" dirty="0" smtClean="0"/>
            <a:t> 5</a:t>
          </a:r>
          <a:endParaRPr lang="ru-RU" sz="3000" dirty="0"/>
        </a:p>
      </dgm:t>
    </dgm:pt>
    <dgm:pt modelId="{832A023A-A453-4A4D-A681-E87A7EE132B9}" type="parTrans" cxnId="{CAECF842-8D9B-4C3B-B067-82B5CFBE4C1C}">
      <dgm:prSet/>
      <dgm:spPr/>
      <dgm:t>
        <a:bodyPr/>
        <a:lstStyle/>
        <a:p>
          <a:endParaRPr lang="ru-RU"/>
        </a:p>
      </dgm:t>
    </dgm:pt>
    <dgm:pt modelId="{2CBB4897-4F91-4CF2-896C-42F314F5C85A}" type="sibTrans" cxnId="{CAECF842-8D9B-4C3B-B067-82B5CFBE4C1C}">
      <dgm:prSet/>
      <dgm:spPr/>
      <dgm:t>
        <a:bodyPr/>
        <a:lstStyle/>
        <a:p>
          <a:endParaRPr lang="ru-RU"/>
        </a:p>
      </dgm:t>
    </dgm:pt>
    <dgm:pt modelId="{10720A6C-FFB9-488F-8D3D-FE4ADB744092}">
      <dgm:prSet phldrT="[Текст]" custT="1"/>
      <dgm:spPr/>
      <dgm:t>
        <a:bodyPr/>
        <a:lstStyle/>
        <a:p>
          <a:r>
            <a:rPr lang="ru-RU" sz="2400" dirty="0" err="1" smtClean="0"/>
            <a:t>Труднощі</a:t>
          </a:r>
          <a:r>
            <a:rPr lang="ru-RU" sz="2400" dirty="0" smtClean="0"/>
            <a:t> </a:t>
          </a:r>
          <a:r>
            <a:rPr lang="ru-RU" sz="2400" dirty="0" err="1" smtClean="0"/>
            <a:t>найтяжчого</a:t>
          </a:r>
          <a:r>
            <a:rPr lang="ru-RU" sz="2400" dirty="0" smtClean="0"/>
            <a:t> </a:t>
          </a:r>
          <a:r>
            <a:rPr lang="ru-RU" sz="2400" dirty="0" err="1" smtClean="0"/>
            <a:t>ступеня</a:t>
          </a:r>
          <a:r>
            <a:rPr lang="ru-RU" sz="2400" dirty="0" smtClean="0"/>
            <a:t> </a:t>
          </a:r>
          <a:r>
            <a:rPr lang="ru-RU" sz="2400" dirty="0" err="1" smtClean="0"/>
            <a:t>прояву</a:t>
          </a:r>
          <a:r>
            <a:rPr lang="ru-RU" sz="2400" dirty="0" smtClean="0"/>
            <a:t> </a:t>
          </a:r>
          <a:endParaRPr lang="ru-RU" sz="2400" dirty="0"/>
        </a:p>
      </dgm:t>
    </dgm:pt>
    <dgm:pt modelId="{BE29BCF6-2C33-4340-BFAF-C1D4F05E6272}" type="parTrans" cxnId="{2D14EF52-3D3B-4355-8B75-4EF794CD1BC4}">
      <dgm:prSet/>
      <dgm:spPr/>
      <dgm:t>
        <a:bodyPr/>
        <a:lstStyle/>
        <a:p>
          <a:endParaRPr lang="ru-RU"/>
        </a:p>
      </dgm:t>
    </dgm:pt>
    <dgm:pt modelId="{48BB44C6-9382-4434-A37E-1EE80F79A535}" type="sibTrans" cxnId="{2D14EF52-3D3B-4355-8B75-4EF794CD1BC4}">
      <dgm:prSet/>
      <dgm:spPr/>
      <dgm:t>
        <a:bodyPr/>
        <a:lstStyle/>
        <a:p>
          <a:endParaRPr lang="ru-RU"/>
        </a:p>
      </dgm:t>
    </dgm:pt>
    <dgm:pt modelId="{429D95F1-8A56-4FCB-87B7-E152A4916EDE}" type="pres">
      <dgm:prSet presAssocID="{4401AD75-309C-45B4-9072-98C44BD172D9}" presName="Name0" presStyleCnt="0">
        <dgm:presLayoutVars>
          <dgm:dir/>
          <dgm:animLvl val="lvl"/>
          <dgm:resizeHandles val="exact"/>
        </dgm:presLayoutVars>
      </dgm:prSet>
      <dgm:spPr/>
      <dgm:t>
        <a:bodyPr/>
        <a:lstStyle/>
        <a:p>
          <a:endParaRPr lang="ru-RU"/>
        </a:p>
      </dgm:t>
    </dgm:pt>
    <dgm:pt modelId="{57F9B7BA-3BB6-48C0-934E-F15853361CDA}" type="pres">
      <dgm:prSet presAssocID="{96BE8735-E1F9-4D5B-B933-56A3F989B212}" presName="linNode" presStyleCnt="0"/>
      <dgm:spPr/>
    </dgm:pt>
    <dgm:pt modelId="{812F17C9-5812-4925-BE54-EEC7259B71E6}" type="pres">
      <dgm:prSet presAssocID="{96BE8735-E1F9-4D5B-B933-56A3F989B212}" presName="parentText" presStyleLbl="node1" presStyleIdx="0" presStyleCnt="2">
        <dgm:presLayoutVars>
          <dgm:chMax val="1"/>
          <dgm:bulletEnabled val="1"/>
        </dgm:presLayoutVars>
      </dgm:prSet>
      <dgm:spPr/>
      <dgm:t>
        <a:bodyPr/>
        <a:lstStyle/>
        <a:p>
          <a:endParaRPr lang="ru-RU"/>
        </a:p>
      </dgm:t>
    </dgm:pt>
    <dgm:pt modelId="{24A309EF-F243-4ED9-86DB-6792686894A2}" type="pres">
      <dgm:prSet presAssocID="{96BE8735-E1F9-4D5B-B933-56A3F989B212}" presName="descendantText" presStyleLbl="alignAccFollowNode1" presStyleIdx="0" presStyleCnt="2">
        <dgm:presLayoutVars>
          <dgm:bulletEnabled val="1"/>
        </dgm:presLayoutVars>
      </dgm:prSet>
      <dgm:spPr/>
      <dgm:t>
        <a:bodyPr/>
        <a:lstStyle/>
        <a:p>
          <a:endParaRPr lang="ru-RU"/>
        </a:p>
      </dgm:t>
    </dgm:pt>
    <dgm:pt modelId="{987BD61A-D9FD-46A2-8AE4-9B226C7D9140}" type="pres">
      <dgm:prSet presAssocID="{70E33986-1C75-471B-B40E-55F2A5F74A51}" presName="sp" presStyleCnt="0"/>
      <dgm:spPr/>
    </dgm:pt>
    <dgm:pt modelId="{17FD2AA8-08CD-4DBC-8C2A-9A48E79E994C}" type="pres">
      <dgm:prSet presAssocID="{DEAFF467-DA0F-4F41-A4FD-0EABC2F7B827}" presName="linNode" presStyleCnt="0"/>
      <dgm:spPr/>
    </dgm:pt>
    <dgm:pt modelId="{9936971D-CA04-42E4-8D13-D6BA0D6AEE87}" type="pres">
      <dgm:prSet presAssocID="{DEAFF467-DA0F-4F41-A4FD-0EABC2F7B827}" presName="parentText" presStyleLbl="node1" presStyleIdx="1" presStyleCnt="2">
        <dgm:presLayoutVars>
          <dgm:chMax val="1"/>
          <dgm:bulletEnabled val="1"/>
        </dgm:presLayoutVars>
      </dgm:prSet>
      <dgm:spPr/>
      <dgm:t>
        <a:bodyPr/>
        <a:lstStyle/>
        <a:p>
          <a:endParaRPr lang="ru-RU"/>
        </a:p>
      </dgm:t>
    </dgm:pt>
    <dgm:pt modelId="{A9931C8F-7B78-49CE-9794-F160325E6F29}" type="pres">
      <dgm:prSet presAssocID="{DEAFF467-DA0F-4F41-A4FD-0EABC2F7B827}" presName="descendantText" presStyleLbl="alignAccFollowNode1" presStyleIdx="1" presStyleCnt="2">
        <dgm:presLayoutVars>
          <dgm:bulletEnabled val="1"/>
        </dgm:presLayoutVars>
      </dgm:prSet>
      <dgm:spPr/>
      <dgm:t>
        <a:bodyPr/>
        <a:lstStyle/>
        <a:p>
          <a:endParaRPr lang="ru-RU"/>
        </a:p>
      </dgm:t>
    </dgm:pt>
  </dgm:ptLst>
  <dgm:cxnLst>
    <dgm:cxn modelId="{95A9BEEB-60C7-4487-A3AE-C2209C9D67B1}" srcId="{4401AD75-309C-45B4-9072-98C44BD172D9}" destId="{96BE8735-E1F9-4D5B-B933-56A3F989B212}" srcOrd="0" destOrd="0" parTransId="{14A00A1B-D20A-4060-BDCF-5C0FABF15384}" sibTransId="{70E33986-1C75-471B-B40E-55F2A5F74A51}"/>
    <dgm:cxn modelId="{59508C5E-EA12-4AC7-B192-2C0E2E833620}" type="presOf" srcId="{4401AD75-309C-45B4-9072-98C44BD172D9}" destId="{429D95F1-8A56-4FCB-87B7-E152A4916EDE}" srcOrd="0" destOrd="0" presId="urn:microsoft.com/office/officeart/2005/8/layout/vList5"/>
    <dgm:cxn modelId="{BFDB64EB-3A74-4644-B695-A4595CF53761}" type="presOf" srcId="{DEAFF467-DA0F-4F41-A4FD-0EABC2F7B827}" destId="{9936971D-CA04-42E4-8D13-D6BA0D6AEE87}" srcOrd="0" destOrd="0" presId="urn:microsoft.com/office/officeart/2005/8/layout/vList5"/>
    <dgm:cxn modelId="{699D2B30-D14A-4566-B604-77D402CA3C83}" srcId="{96BE8735-E1F9-4D5B-B933-56A3F989B212}" destId="{4B35F69D-A553-4D15-92BB-04334E7D5996}" srcOrd="0" destOrd="0" parTransId="{75A999CA-6A21-456E-9D7D-40D930AA62FE}" sibTransId="{E1E2B566-FEE2-46D2-BA0A-D1AA3085BB3F}"/>
    <dgm:cxn modelId="{2D14EF52-3D3B-4355-8B75-4EF794CD1BC4}" srcId="{DEAFF467-DA0F-4F41-A4FD-0EABC2F7B827}" destId="{10720A6C-FFB9-488F-8D3D-FE4ADB744092}" srcOrd="0" destOrd="0" parTransId="{BE29BCF6-2C33-4340-BFAF-C1D4F05E6272}" sibTransId="{48BB44C6-9382-4434-A37E-1EE80F79A535}"/>
    <dgm:cxn modelId="{9E7B38AF-EF4D-41F3-B194-666206FBC092}" type="presOf" srcId="{96BE8735-E1F9-4D5B-B933-56A3F989B212}" destId="{812F17C9-5812-4925-BE54-EEC7259B71E6}" srcOrd="0" destOrd="0" presId="urn:microsoft.com/office/officeart/2005/8/layout/vList5"/>
    <dgm:cxn modelId="{F052FD6E-B098-4B7B-A924-F542F197DB3D}" type="presOf" srcId="{4B35F69D-A553-4D15-92BB-04334E7D5996}" destId="{24A309EF-F243-4ED9-86DB-6792686894A2}" srcOrd="0" destOrd="0" presId="urn:microsoft.com/office/officeart/2005/8/layout/vList5"/>
    <dgm:cxn modelId="{CAECF842-8D9B-4C3B-B067-82B5CFBE4C1C}" srcId="{4401AD75-309C-45B4-9072-98C44BD172D9}" destId="{DEAFF467-DA0F-4F41-A4FD-0EABC2F7B827}" srcOrd="1" destOrd="0" parTransId="{832A023A-A453-4A4D-A681-E87A7EE132B9}" sibTransId="{2CBB4897-4F91-4CF2-896C-42F314F5C85A}"/>
    <dgm:cxn modelId="{BB9B34E6-35E9-4893-872E-45B0324F1AE0}" type="presOf" srcId="{10720A6C-FFB9-488F-8D3D-FE4ADB744092}" destId="{A9931C8F-7B78-49CE-9794-F160325E6F29}" srcOrd="0" destOrd="0" presId="urn:microsoft.com/office/officeart/2005/8/layout/vList5"/>
    <dgm:cxn modelId="{BA1B4FBD-6549-401A-9849-C1CD40A006EB}" type="presParOf" srcId="{429D95F1-8A56-4FCB-87B7-E152A4916EDE}" destId="{57F9B7BA-3BB6-48C0-934E-F15853361CDA}" srcOrd="0" destOrd="0" presId="urn:microsoft.com/office/officeart/2005/8/layout/vList5"/>
    <dgm:cxn modelId="{DE324F89-7895-4378-BA24-09D8284D9E44}" type="presParOf" srcId="{57F9B7BA-3BB6-48C0-934E-F15853361CDA}" destId="{812F17C9-5812-4925-BE54-EEC7259B71E6}" srcOrd="0" destOrd="0" presId="urn:microsoft.com/office/officeart/2005/8/layout/vList5"/>
    <dgm:cxn modelId="{8DBDB28A-D5B1-4C58-9E1F-42780BC75F42}" type="presParOf" srcId="{57F9B7BA-3BB6-48C0-934E-F15853361CDA}" destId="{24A309EF-F243-4ED9-86DB-6792686894A2}" srcOrd="1" destOrd="0" presId="urn:microsoft.com/office/officeart/2005/8/layout/vList5"/>
    <dgm:cxn modelId="{DAA22EE5-C734-4432-8F21-0ACC26AF97D6}" type="presParOf" srcId="{429D95F1-8A56-4FCB-87B7-E152A4916EDE}" destId="{987BD61A-D9FD-46A2-8AE4-9B226C7D9140}" srcOrd="1" destOrd="0" presId="urn:microsoft.com/office/officeart/2005/8/layout/vList5"/>
    <dgm:cxn modelId="{B2699450-348D-46E1-A86D-4C20EC954833}" type="presParOf" srcId="{429D95F1-8A56-4FCB-87B7-E152A4916EDE}" destId="{17FD2AA8-08CD-4DBC-8C2A-9A48E79E994C}" srcOrd="2" destOrd="0" presId="urn:microsoft.com/office/officeart/2005/8/layout/vList5"/>
    <dgm:cxn modelId="{3A327674-328A-4E82-A6AB-B5D1E5A8660F}" type="presParOf" srcId="{17FD2AA8-08CD-4DBC-8C2A-9A48E79E994C}" destId="{9936971D-CA04-42E4-8D13-D6BA0D6AEE87}" srcOrd="0" destOrd="0" presId="urn:microsoft.com/office/officeart/2005/8/layout/vList5"/>
    <dgm:cxn modelId="{C4E28F2B-A482-430A-9378-48D0D20DC588}" type="presParOf" srcId="{17FD2AA8-08CD-4DBC-8C2A-9A48E79E994C}" destId="{A9931C8F-7B78-49CE-9794-F160325E6F29}"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17CE05-DE35-4E31-9E26-23DFDEB9B9F9}"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ru-RU"/>
        </a:p>
      </dgm:t>
    </dgm:pt>
    <dgm:pt modelId="{30B07B22-5B62-4CA7-93CE-180DB6F4A4BB}">
      <dgm:prSet phldrT="[Текст]"/>
      <dgm:spPr/>
      <dgm:t>
        <a:bodyPr/>
        <a:lstStyle/>
        <a:p>
          <a:r>
            <a:rPr lang="uk-UA" dirty="0" smtClean="0"/>
            <a:t>І РІВЕНЬ</a:t>
          </a:r>
          <a:endParaRPr lang="ru-RU" dirty="0"/>
        </a:p>
      </dgm:t>
    </dgm:pt>
    <dgm:pt modelId="{1B76BB6A-3CB4-43F3-B3F2-DBDAB431B979}" type="parTrans" cxnId="{43AFFF01-931F-4D29-B8E6-4E4456ACCF74}">
      <dgm:prSet/>
      <dgm:spPr/>
      <dgm:t>
        <a:bodyPr/>
        <a:lstStyle/>
        <a:p>
          <a:endParaRPr lang="ru-RU"/>
        </a:p>
      </dgm:t>
    </dgm:pt>
    <dgm:pt modelId="{409CF296-C566-4E6F-9FF5-923BE4578D33}" type="sibTrans" cxnId="{43AFFF01-931F-4D29-B8E6-4E4456ACCF74}">
      <dgm:prSet/>
      <dgm:spPr/>
      <dgm:t>
        <a:bodyPr/>
        <a:lstStyle/>
        <a:p>
          <a:endParaRPr lang="ru-RU"/>
        </a:p>
      </dgm:t>
    </dgm:pt>
    <dgm:pt modelId="{C49F752E-5ED3-4D4B-8C37-8FBFFCD70F9E}">
      <dgm:prSet phldrT="[Текст]"/>
      <dgm:spPr/>
      <dgm:t>
        <a:bodyPr/>
        <a:lstStyle/>
        <a:p>
          <a:r>
            <a:rPr lang="uk-UA" dirty="0" smtClean="0"/>
            <a:t>Не створюється інклюзивний клас, створюється команда психолого-педагогічного супроводу, ІПР, увага психолога та логопеда ЗЗСО</a:t>
          </a:r>
          <a:endParaRPr lang="ru-RU" dirty="0"/>
        </a:p>
      </dgm:t>
    </dgm:pt>
    <dgm:pt modelId="{6E4E89E4-2CD2-498E-995A-F6BE3A0DBF17}" type="parTrans" cxnId="{B0FA2357-D4A0-4F93-89D0-16C7FA391C0A}">
      <dgm:prSet/>
      <dgm:spPr/>
      <dgm:t>
        <a:bodyPr/>
        <a:lstStyle/>
        <a:p>
          <a:endParaRPr lang="ru-RU"/>
        </a:p>
      </dgm:t>
    </dgm:pt>
    <dgm:pt modelId="{D994C3B5-AFFD-4AFA-9D03-83D5FA1D62E5}" type="sibTrans" cxnId="{B0FA2357-D4A0-4F93-89D0-16C7FA391C0A}">
      <dgm:prSet/>
      <dgm:spPr/>
      <dgm:t>
        <a:bodyPr/>
        <a:lstStyle/>
        <a:p>
          <a:endParaRPr lang="ru-RU"/>
        </a:p>
      </dgm:t>
    </dgm:pt>
    <dgm:pt modelId="{738ECF49-F371-48D5-8B99-BF2A3F48E24C}">
      <dgm:prSet phldrT="[Текст]"/>
      <dgm:spPr/>
      <dgm:t>
        <a:bodyPr/>
        <a:lstStyle/>
        <a:p>
          <a:r>
            <a:rPr lang="uk-UA" dirty="0" smtClean="0"/>
            <a:t>Фінансування закупівлі обладнання не здійснюється</a:t>
          </a:r>
          <a:endParaRPr lang="ru-RU" dirty="0"/>
        </a:p>
      </dgm:t>
    </dgm:pt>
    <dgm:pt modelId="{D6365DEE-76BE-4436-B958-80497A92B6BE}" type="parTrans" cxnId="{E41CA7D2-4301-42F1-B7B1-5F442B34696D}">
      <dgm:prSet/>
      <dgm:spPr/>
      <dgm:t>
        <a:bodyPr/>
        <a:lstStyle/>
        <a:p>
          <a:endParaRPr lang="ru-RU"/>
        </a:p>
      </dgm:t>
    </dgm:pt>
    <dgm:pt modelId="{8ECBC426-02B5-4331-8592-EF218A987D48}" type="sibTrans" cxnId="{E41CA7D2-4301-42F1-B7B1-5F442B34696D}">
      <dgm:prSet/>
      <dgm:spPr/>
      <dgm:t>
        <a:bodyPr/>
        <a:lstStyle/>
        <a:p>
          <a:endParaRPr lang="ru-RU"/>
        </a:p>
      </dgm:t>
    </dgm:pt>
    <dgm:pt modelId="{7382CD73-E883-4302-999C-A7B6013319B5}">
      <dgm:prSet phldrT="[Текст]"/>
      <dgm:spPr/>
      <dgm:t>
        <a:bodyPr/>
        <a:lstStyle/>
        <a:p>
          <a:r>
            <a:rPr lang="uk-UA" dirty="0" smtClean="0"/>
            <a:t>ІІ РІВЕНЬ</a:t>
          </a:r>
          <a:endParaRPr lang="ru-RU" dirty="0"/>
        </a:p>
      </dgm:t>
    </dgm:pt>
    <dgm:pt modelId="{479DCAAE-57A8-4C85-ABD9-D058683E6802}" type="parTrans" cxnId="{0F79C9E4-FB20-44B9-9E27-D24B1C2E17BB}">
      <dgm:prSet/>
      <dgm:spPr/>
      <dgm:t>
        <a:bodyPr/>
        <a:lstStyle/>
        <a:p>
          <a:endParaRPr lang="ru-RU"/>
        </a:p>
      </dgm:t>
    </dgm:pt>
    <dgm:pt modelId="{5D92AEAF-DE13-45CA-BD28-0E0D7FC868B4}" type="sibTrans" cxnId="{0F79C9E4-FB20-44B9-9E27-D24B1C2E17BB}">
      <dgm:prSet/>
      <dgm:spPr/>
      <dgm:t>
        <a:bodyPr/>
        <a:lstStyle/>
        <a:p>
          <a:endParaRPr lang="ru-RU"/>
        </a:p>
      </dgm:t>
    </dgm:pt>
    <dgm:pt modelId="{3EB3B902-7D8A-4789-917D-528BD3A39034}">
      <dgm:prSet phldrT="[Текст]"/>
      <dgm:spPr/>
      <dgm:t>
        <a:bodyPr/>
        <a:lstStyle/>
        <a:p>
          <a:r>
            <a:rPr lang="uk-UA" dirty="0" smtClean="0"/>
            <a:t>Створюється інклюзивний клас, команда психолого-педагогічного супроводу, ІПР, </a:t>
          </a:r>
          <a:r>
            <a:rPr lang="uk-UA" dirty="0" err="1" smtClean="0"/>
            <a:t>ІНП</a:t>
          </a:r>
          <a:r>
            <a:rPr lang="uk-UA" dirty="0" smtClean="0"/>
            <a:t>, асистент вчителя </a:t>
          </a:r>
          <a:endParaRPr lang="ru-RU" dirty="0"/>
        </a:p>
      </dgm:t>
    </dgm:pt>
    <dgm:pt modelId="{3BCE447A-9B16-4347-9A71-07C62856F474}" type="parTrans" cxnId="{F4F12836-C566-4B75-B02A-C72B83D5C764}">
      <dgm:prSet/>
      <dgm:spPr/>
      <dgm:t>
        <a:bodyPr/>
        <a:lstStyle/>
        <a:p>
          <a:endParaRPr lang="ru-RU"/>
        </a:p>
      </dgm:t>
    </dgm:pt>
    <dgm:pt modelId="{2089E7F1-9A99-41C6-A42E-4F38386F26B7}" type="sibTrans" cxnId="{F4F12836-C566-4B75-B02A-C72B83D5C764}">
      <dgm:prSet/>
      <dgm:spPr/>
      <dgm:t>
        <a:bodyPr/>
        <a:lstStyle/>
        <a:p>
          <a:endParaRPr lang="ru-RU"/>
        </a:p>
      </dgm:t>
    </dgm:pt>
    <dgm:pt modelId="{BA7B2C10-5641-4FD3-8715-EE21B92AE05D}">
      <dgm:prSet phldrT="[Текст]"/>
      <dgm:spPr/>
      <dgm:t>
        <a:bodyPr/>
        <a:lstStyle/>
        <a:p>
          <a:r>
            <a:rPr lang="uk-UA" dirty="0" smtClean="0"/>
            <a:t>Закупівля обладнання на 10%, 2 </a:t>
          </a:r>
          <a:r>
            <a:rPr lang="uk-UA" dirty="0" err="1" smtClean="0"/>
            <a:t>год</a:t>
          </a:r>
          <a:r>
            <a:rPr lang="uk-UA" dirty="0" smtClean="0"/>
            <a:t> КРЗ на тиждень </a:t>
          </a:r>
          <a:endParaRPr lang="ru-RU" dirty="0"/>
        </a:p>
      </dgm:t>
    </dgm:pt>
    <dgm:pt modelId="{F5679C9E-E514-44DB-AC24-0C8EC64B12D0}" type="parTrans" cxnId="{AB1C4A69-BCF6-48C5-A1F8-88CCD37653A5}">
      <dgm:prSet/>
      <dgm:spPr/>
      <dgm:t>
        <a:bodyPr/>
        <a:lstStyle/>
        <a:p>
          <a:endParaRPr lang="ru-RU"/>
        </a:p>
      </dgm:t>
    </dgm:pt>
    <dgm:pt modelId="{56939B98-02B7-437F-AB52-099415557289}" type="sibTrans" cxnId="{AB1C4A69-BCF6-48C5-A1F8-88CCD37653A5}">
      <dgm:prSet/>
      <dgm:spPr/>
      <dgm:t>
        <a:bodyPr/>
        <a:lstStyle/>
        <a:p>
          <a:endParaRPr lang="ru-RU"/>
        </a:p>
      </dgm:t>
    </dgm:pt>
    <dgm:pt modelId="{DD682451-7DDA-4313-840F-18FC3D476901}">
      <dgm:prSet phldrT="[Текст]"/>
      <dgm:spPr/>
      <dgm:t>
        <a:bodyPr/>
        <a:lstStyle/>
        <a:p>
          <a:r>
            <a:rPr lang="uk-UA" dirty="0" smtClean="0"/>
            <a:t>ІІІ РІВЕНЬ </a:t>
          </a:r>
          <a:endParaRPr lang="ru-RU" dirty="0"/>
        </a:p>
      </dgm:t>
    </dgm:pt>
    <dgm:pt modelId="{215BCF7F-18AC-43F4-8E41-4B6004AC7AE7}" type="parTrans" cxnId="{F0DD0090-EC9B-49E5-9078-C6276998C28C}">
      <dgm:prSet/>
      <dgm:spPr/>
      <dgm:t>
        <a:bodyPr/>
        <a:lstStyle/>
        <a:p>
          <a:endParaRPr lang="ru-RU"/>
        </a:p>
      </dgm:t>
    </dgm:pt>
    <dgm:pt modelId="{04273B5B-A19A-4181-B4C9-36657051B6FC}" type="sibTrans" cxnId="{F0DD0090-EC9B-49E5-9078-C6276998C28C}">
      <dgm:prSet/>
      <dgm:spPr/>
      <dgm:t>
        <a:bodyPr/>
        <a:lstStyle/>
        <a:p>
          <a:endParaRPr lang="ru-RU"/>
        </a:p>
      </dgm:t>
    </dgm:pt>
    <dgm:pt modelId="{97C4135B-6ABA-476E-A889-04442891DCB6}">
      <dgm:prSet phldrT="[Текст]"/>
      <dgm:spPr/>
      <dgm:t>
        <a:bodyPr/>
        <a:lstStyle/>
        <a:p>
          <a:r>
            <a:rPr lang="uk-UA" dirty="0" smtClean="0"/>
            <a:t>Створюється інклюзивний клас, команда психолого-педагогічного супроводу,ІПР, </a:t>
          </a:r>
          <a:r>
            <a:rPr lang="uk-UA" dirty="0" err="1" smtClean="0"/>
            <a:t>ІНП</a:t>
          </a:r>
          <a:r>
            <a:rPr lang="uk-UA" dirty="0" smtClean="0"/>
            <a:t>, асистент вчителя при потребі  асистент учня </a:t>
          </a:r>
          <a:endParaRPr lang="ru-RU" dirty="0"/>
        </a:p>
      </dgm:t>
    </dgm:pt>
    <dgm:pt modelId="{5447E38B-D232-496A-95D0-4012E9ADD73A}" type="parTrans" cxnId="{5D19B6D6-F354-4863-A2F6-A303295E0224}">
      <dgm:prSet/>
      <dgm:spPr/>
      <dgm:t>
        <a:bodyPr/>
        <a:lstStyle/>
        <a:p>
          <a:endParaRPr lang="ru-RU"/>
        </a:p>
      </dgm:t>
    </dgm:pt>
    <dgm:pt modelId="{597B5963-F69B-4C3C-83A9-B9F54CBF110A}" type="sibTrans" cxnId="{5D19B6D6-F354-4863-A2F6-A303295E0224}">
      <dgm:prSet/>
      <dgm:spPr/>
      <dgm:t>
        <a:bodyPr/>
        <a:lstStyle/>
        <a:p>
          <a:endParaRPr lang="ru-RU"/>
        </a:p>
      </dgm:t>
    </dgm:pt>
    <dgm:pt modelId="{87F42AE6-D3D0-48EC-BEA2-FE003AD179E0}">
      <dgm:prSet phldrT="[Текст]"/>
      <dgm:spPr/>
      <dgm:t>
        <a:bodyPr/>
        <a:lstStyle/>
        <a:p>
          <a:r>
            <a:rPr lang="uk-UA" dirty="0" smtClean="0"/>
            <a:t>Закупівля обладнання на 20%, 4 </a:t>
          </a:r>
          <a:r>
            <a:rPr lang="uk-UA" dirty="0" err="1" smtClean="0"/>
            <a:t>год</a:t>
          </a:r>
          <a:r>
            <a:rPr lang="uk-UA" dirty="0" smtClean="0"/>
            <a:t> КРЗ на тиждень </a:t>
          </a:r>
          <a:endParaRPr lang="ru-RU" dirty="0"/>
        </a:p>
      </dgm:t>
    </dgm:pt>
    <dgm:pt modelId="{66983673-F788-4E80-A61E-C133A8ED2A38}" type="parTrans" cxnId="{26D47D8E-FCD0-4C2B-9642-31E58C8F78DB}">
      <dgm:prSet/>
      <dgm:spPr/>
      <dgm:t>
        <a:bodyPr/>
        <a:lstStyle/>
        <a:p>
          <a:endParaRPr lang="ru-RU"/>
        </a:p>
      </dgm:t>
    </dgm:pt>
    <dgm:pt modelId="{57FF14C2-3D51-44D7-B0BF-E8827D639780}" type="sibTrans" cxnId="{26D47D8E-FCD0-4C2B-9642-31E58C8F78DB}">
      <dgm:prSet/>
      <dgm:spPr/>
      <dgm:t>
        <a:bodyPr/>
        <a:lstStyle/>
        <a:p>
          <a:endParaRPr lang="ru-RU"/>
        </a:p>
      </dgm:t>
    </dgm:pt>
    <dgm:pt modelId="{79789A31-0B41-4F1C-B83A-0148AEEA7B08}" type="pres">
      <dgm:prSet presAssocID="{EE17CE05-DE35-4E31-9E26-23DFDEB9B9F9}" presName="linear" presStyleCnt="0">
        <dgm:presLayoutVars>
          <dgm:dir/>
          <dgm:resizeHandles val="exact"/>
        </dgm:presLayoutVars>
      </dgm:prSet>
      <dgm:spPr/>
      <dgm:t>
        <a:bodyPr/>
        <a:lstStyle/>
        <a:p>
          <a:endParaRPr lang="uk-UA"/>
        </a:p>
      </dgm:t>
    </dgm:pt>
    <dgm:pt modelId="{4586C4B0-C631-4C7D-8B3B-21EA5A7267F2}" type="pres">
      <dgm:prSet presAssocID="{30B07B22-5B62-4CA7-93CE-180DB6F4A4BB}" presName="comp" presStyleCnt="0"/>
      <dgm:spPr/>
    </dgm:pt>
    <dgm:pt modelId="{6DE5D428-1985-4C5D-BAE2-80E7776397A4}" type="pres">
      <dgm:prSet presAssocID="{30B07B22-5B62-4CA7-93CE-180DB6F4A4BB}" presName="box" presStyleLbl="node1" presStyleIdx="0" presStyleCnt="3"/>
      <dgm:spPr/>
      <dgm:t>
        <a:bodyPr/>
        <a:lstStyle/>
        <a:p>
          <a:endParaRPr lang="ru-RU"/>
        </a:p>
      </dgm:t>
    </dgm:pt>
    <dgm:pt modelId="{3D90DB4A-E392-43D7-849B-EC406738F719}" type="pres">
      <dgm:prSet presAssocID="{30B07B22-5B62-4CA7-93CE-180DB6F4A4BB}" presName="img" presStyleLbl="fgImgPlace1" presStyleIdx="0" presStyleCnt="3"/>
      <dgm:spPr>
        <a:blipFill rotWithShape="0">
          <a:blip xmlns:r="http://schemas.openxmlformats.org/officeDocument/2006/relationships" r:embed="rId1"/>
          <a:stretch>
            <a:fillRect/>
          </a:stretch>
        </a:blipFill>
      </dgm:spPr>
    </dgm:pt>
    <dgm:pt modelId="{DAA1E521-79FC-480A-A0B3-4D01954AE3C5}" type="pres">
      <dgm:prSet presAssocID="{30B07B22-5B62-4CA7-93CE-180DB6F4A4BB}" presName="text" presStyleLbl="node1" presStyleIdx="0" presStyleCnt="3">
        <dgm:presLayoutVars>
          <dgm:bulletEnabled val="1"/>
        </dgm:presLayoutVars>
      </dgm:prSet>
      <dgm:spPr/>
      <dgm:t>
        <a:bodyPr/>
        <a:lstStyle/>
        <a:p>
          <a:endParaRPr lang="ru-RU"/>
        </a:p>
      </dgm:t>
    </dgm:pt>
    <dgm:pt modelId="{D23B511D-57DA-41FE-A28E-1FA6C93060DE}" type="pres">
      <dgm:prSet presAssocID="{409CF296-C566-4E6F-9FF5-923BE4578D33}" presName="spacer" presStyleCnt="0"/>
      <dgm:spPr/>
    </dgm:pt>
    <dgm:pt modelId="{B6B47AE4-57F8-4428-AC52-FDB35B0CBA74}" type="pres">
      <dgm:prSet presAssocID="{7382CD73-E883-4302-999C-A7B6013319B5}" presName="comp" presStyleCnt="0"/>
      <dgm:spPr/>
    </dgm:pt>
    <dgm:pt modelId="{A69A0002-BA7D-4113-A877-D9D8D853BF70}" type="pres">
      <dgm:prSet presAssocID="{7382CD73-E883-4302-999C-A7B6013319B5}" presName="box" presStyleLbl="node1" presStyleIdx="1" presStyleCnt="3"/>
      <dgm:spPr/>
      <dgm:t>
        <a:bodyPr/>
        <a:lstStyle/>
        <a:p>
          <a:endParaRPr lang="ru-RU"/>
        </a:p>
      </dgm:t>
    </dgm:pt>
    <dgm:pt modelId="{4C484142-A386-4E27-A0C9-F7F234AC4519}" type="pres">
      <dgm:prSet presAssocID="{7382CD73-E883-4302-999C-A7B6013319B5}" presName="img" presStyleLbl="fgImgPlace1" presStyleIdx="1" presStyleCnt="3"/>
      <dgm:spPr>
        <a:blipFill rotWithShape="0">
          <a:blip xmlns:r="http://schemas.openxmlformats.org/officeDocument/2006/relationships" r:embed="rId1"/>
          <a:stretch>
            <a:fillRect/>
          </a:stretch>
        </a:blipFill>
      </dgm:spPr>
    </dgm:pt>
    <dgm:pt modelId="{A8679A91-3E1C-483E-96F5-F98889DEB3A4}" type="pres">
      <dgm:prSet presAssocID="{7382CD73-E883-4302-999C-A7B6013319B5}" presName="text" presStyleLbl="node1" presStyleIdx="1" presStyleCnt="3">
        <dgm:presLayoutVars>
          <dgm:bulletEnabled val="1"/>
        </dgm:presLayoutVars>
      </dgm:prSet>
      <dgm:spPr/>
      <dgm:t>
        <a:bodyPr/>
        <a:lstStyle/>
        <a:p>
          <a:endParaRPr lang="ru-RU"/>
        </a:p>
      </dgm:t>
    </dgm:pt>
    <dgm:pt modelId="{70DE31A0-7FAF-48A6-B635-7AEC1EFE7A7A}" type="pres">
      <dgm:prSet presAssocID="{5D92AEAF-DE13-45CA-BD28-0E0D7FC868B4}" presName="spacer" presStyleCnt="0"/>
      <dgm:spPr/>
    </dgm:pt>
    <dgm:pt modelId="{2371B1C9-8C1F-4745-ADBD-6C4A27925C0E}" type="pres">
      <dgm:prSet presAssocID="{DD682451-7DDA-4313-840F-18FC3D476901}" presName="comp" presStyleCnt="0"/>
      <dgm:spPr/>
    </dgm:pt>
    <dgm:pt modelId="{95954844-2CA7-44E1-9D75-E5C64E08DECA}" type="pres">
      <dgm:prSet presAssocID="{DD682451-7DDA-4313-840F-18FC3D476901}" presName="box" presStyleLbl="node1" presStyleIdx="2" presStyleCnt="3"/>
      <dgm:spPr/>
      <dgm:t>
        <a:bodyPr/>
        <a:lstStyle/>
        <a:p>
          <a:endParaRPr lang="ru-RU"/>
        </a:p>
      </dgm:t>
    </dgm:pt>
    <dgm:pt modelId="{1E952D0E-BFD4-4EBC-9920-8BFB8045E7AA}" type="pres">
      <dgm:prSet presAssocID="{DD682451-7DDA-4313-840F-18FC3D476901}" presName="img" presStyleLbl="fgImgPlace1" presStyleIdx="2" presStyleCnt="3"/>
      <dgm:spPr>
        <a:blipFill rotWithShape="0">
          <a:blip xmlns:r="http://schemas.openxmlformats.org/officeDocument/2006/relationships" r:embed="rId1"/>
          <a:stretch>
            <a:fillRect/>
          </a:stretch>
        </a:blipFill>
      </dgm:spPr>
    </dgm:pt>
    <dgm:pt modelId="{3AC47F3C-743E-4849-9A00-7F0A48F372CC}" type="pres">
      <dgm:prSet presAssocID="{DD682451-7DDA-4313-840F-18FC3D476901}" presName="text" presStyleLbl="node1" presStyleIdx="2" presStyleCnt="3">
        <dgm:presLayoutVars>
          <dgm:bulletEnabled val="1"/>
        </dgm:presLayoutVars>
      </dgm:prSet>
      <dgm:spPr/>
      <dgm:t>
        <a:bodyPr/>
        <a:lstStyle/>
        <a:p>
          <a:endParaRPr lang="ru-RU"/>
        </a:p>
      </dgm:t>
    </dgm:pt>
  </dgm:ptLst>
  <dgm:cxnLst>
    <dgm:cxn modelId="{3D60872E-9D93-4E18-AC6C-3A0CCD2EC24A}" type="presOf" srcId="{EE17CE05-DE35-4E31-9E26-23DFDEB9B9F9}" destId="{79789A31-0B41-4F1C-B83A-0148AEEA7B08}" srcOrd="0" destOrd="0" presId="urn:microsoft.com/office/officeart/2005/8/layout/vList4#1"/>
    <dgm:cxn modelId="{70B5F2F1-B488-4925-8AAB-C40EF81D6577}" type="presOf" srcId="{BA7B2C10-5641-4FD3-8715-EE21B92AE05D}" destId="{A8679A91-3E1C-483E-96F5-F98889DEB3A4}" srcOrd="1" destOrd="2" presId="urn:microsoft.com/office/officeart/2005/8/layout/vList4#1"/>
    <dgm:cxn modelId="{47AC4DF9-68B4-4E9C-974E-47AE842ADA91}" type="presOf" srcId="{30B07B22-5B62-4CA7-93CE-180DB6F4A4BB}" destId="{6DE5D428-1985-4C5D-BAE2-80E7776397A4}" srcOrd="0" destOrd="0" presId="urn:microsoft.com/office/officeart/2005/8/layout/vList4#1"/>
    <dgm:cxn modelId="{F4F12836-C566-4B75-B02A-C72B83D5C764}" srcId="{7382CD73-E883-4302-999C-A7B6013319B5}" destId="{3EB3B902-7D8A-4789-917D-528BD3A39034}" srcOrd="0" destOrd="0" parTransId="{3BCE447A-9B16-4347-9A71-07C62856F474}" sibTransId="{2089E7F1-9A99-41C6-A42E-4F38386F26B7}"/>
    <dgm:cxn modelId="{B0FA2357-D4A0-4F93-89D0-16C7FA391C0A}" srcId="{30B07B22-5B62-4CA7-93CE-180DB6F4A4BB}" destId="{C49F752E-5ED3-4D4B-8C37-8FBFFCD70F9E}" srcOrd="0" destOrd="0" parTransId="{6E4E89E4-2CD2-498E-995A-F6BE3A0DBF17}" sibTransId="{D994C3B5-AFFD-4AFA-9D03-83D5FA1D62E5}"/>
    <dgm:cxn modelId="{42E02F40-CC2F-4776-8C3F-41F230975B16}" type="presOf" srcId="{738ECF49-F371-48D5-8B99-BF2A3F48E24C}" destId="{6DE5D428-1985-4C5D-BAE2-80E7776397A4}" srcOrd="0" destOrd="2" presId="urn:microsoft.com/office/officeart/2005/8/layout/vList4#1"/>
    <dgm:cxn modelId="{EFBFB218-A760-4075-8A03-314DB927F451}" type="presOf" srcId="{3EB3B902-7D8A-4789-917D-528BD3A39034}" destId="{A69A0002-BA7D-4113-A877-D9D8D853BF70}" srcOrd="0" destOrd="1" presId="urn:microsoft.com/office/officeart/2005/8/layout/vList4#1"/>
    <dgm:cxn modelId="{E41CA7D2-4301-42F1-B7B1-5F442B34696D}" srcId="{30B07B22-5B62-4CA7-93CE-180DB6F4A4BB}" destId="{738ECF49-F371-48D5-8B99-BF2A3F48E24C}" srcOrd="1" destOrd="0" parTransId="{D6365DEE-76BE-4436-B958-80497A92B6BE}" sibTransId="{8ECBC426-02B5-4331-8592-EF218A987D48}"/>
    <dgm:cxn modelId="{928FF91C-3025-41DC-BD70-F90B6305BD53}" type="presOf" srcId="{7382CD73-E883-4302-999C-A7B6013319B5}" destId="{A8679A91-3E1C-483E-96F5-F98889DEB3A4}" srcOrd="1" destOrd="0" presId="urn:microsoft.com/office/officeart/2005/8/layout/vList4#1"/>
    <dgm:cxn modelId="{86A255A6-82C9-456B-94BA-2AF56B2C0E7F}" type="presOf" srcId="{97C4135B-6ABA-476E-A889-04442891DCB6}" destId="{3AC47F3C-743E-4849-9A00-7F0A48F372CC}" srcOrd="1" destOrd="1" presId="urn:microsoft.com/office/officeart/2005/8/layout/vList4#1"/>
    <dgm:cxn modelId="{F0DD0090-EC9B-49E5-9078-C6276998C28C}" srcId="{EE17CE05-DE35-4E31-9E26-23DFDEB9B9F9}" destId="{DD682451-7DDA-4313-840F-18FC3D476901}" srcOrd="2" destOrd="0" parTransId="{215BCF7F-18AC-43F4-8E41-4B6004AC7AE7}" sibTransId="{04273B5B-A19A-4181-B4C9-36657051B6FC}"/>
    <dgm:cxn modelId="{43AFFF01-931F-4D29-B8E6-4E4456ACCF74}" srcId="{EE17CE05-DE35-4E31-9E26-23DFDEB9B9F9}" destId="{30B07B22-5B62-4CA7-93CE-180DB6F4A4BB}" srcOrd="0" destOrd="0" parTransId="{1B76BB6A-3CB4-43F3-B3F2-DBDAB431B979}" sibTransId="{409CF296-C566-4E6F-9FF5-923BE4578D33}"/>
    <dgm:cxn modelId="{1F3EBA40-DC64-46DC-8200-9D7E53E69D25}" type="presOf" srcId="{DD682451-7DDA-4313-840F-18FC3D476901}" destId="{95954844-2CA7-44E1-9D75-E5C64E08DECA}" srcOrd="0" destOrd="0" presId="urn:microsoft.com/office/officeart/2005/8/layout/vList4#1"/>
    <dgm:cxn modelId="{66A2F020-BA71-4C5E-82B5-D661714AD4C1}" type="presOf" srcId="{3EB3B902-7D8A-4789-917D-528BD3A39034}" destId="{A8679A91-3E1C-483E-96F5-F98889DEB3A4}" srcOrd="1" destOrd="1" presId="urn:microsoft.com/office/officeart/2005/8/layout/vList4#1"/>
    <dgm:cxn modelId="{599CA120-5FA9-452C-B177-712A74ED034E}" type="presOf" srcId="{C49F752E-5ED3-4D4B-8C37-8FBFFCD70F9E}" destId="{6DE5D428-1985-4C5D-BAE2-80E7776397A4}" srcOrd="0" destOrd="1" presId="urn:microsoft.com/office/officeart/2005/8/layout/vList4#1"/>
    <dgm:cxn modelId="{FA8897AD-3878-47F9-AF21-AC41B8325E62}" type="presOf" srcId="{7382CD73-E883-4302-999C-A7B6013319B5}" destId="{A69A0002-BA7D-4113-A877-D9D8D853BF70}" srcOrd="0" destOrd="0" presId="urn:microsoft.com/office/officeart/2005/8/layout/vList4#1"/>
    <dgm:cxn modelId="{0B774791-1EBB-44D5-9CFA-794C1C191BBF}" type="presOf" srcId="{738ECF49-F371-48D5-8B99-BF2A3F48E24C}" destId="{DAA1E521-79FC-480A-A0B3-4D01954AE3C5}" srcOrd="1" destOrd="2" presId="urn:microsoft.com/office/officeart/2005/8/layout/vList4#1"/>
    <dgm:cxn modelId="{9299B50A-4AAF-4094-98BE-87BE95A304C9}" type="presOf" srcId="{C49F752E-5ED3-4D4B-8C37-8FBFFCD70F9E}" destId="{DAA1E521-79FC-480A-A0B3-4D01954AE3C5}" srcOrd="1" destOrd="1" presId="urn:microsoft.com/office/officeart/2005/8/layout/vList4#1"/>
    <dgm:cxn modelId="{0F79C9E4-FB20-44B9-9E27-D24B1C2E17BB}" srcId="{EE17CE05-DE35-4E31-9E26-23DFDEB9B9F9}" destId="{7382CD73-E883-4302-999C-A7B6013319B5}" srcOrd="1" destOrd="0" parTransId="{479DCAAE-57A8-4C85-ABD9-D058683E6802}" sibTransId="{5D92AEAF-DE13-45CA-BD28-0E0D7FC868B4}"/>
    <dgm:cxn modelId="{7A3EACC5-8A7B-44A2-AAC5-814DAFA93A7F}" type="presOf" srcId="{BA7B2C10-5641-4FD3-8715-EE21B92AE05D}" destId="{A69A0002-BA7D-4113-A877-D9D8D853BF70}" srcOrd="0" destOrd="2" presId="urn:microsoft.com/office/officeart/2005/8/layout/vList4#1"/>
    <dgm:cxn modelId="{FD6DA972-12F7-4C47-9751-01A868A32B62}" type="presOf" srcId="{87F42AE6-D3D0-48EC-BEA2-FE003AD179E0}" destId="{3AC47F3C-743E-4849-9A00-7F0A48F372CC}" srcOrd="1" destOrd="2" presId="urn:microsoft.com/office/officeart/2005/8/layout/vList4#1"/>
    <dgm:cxn modelId="{AB1C4A69-BCF6-48C5-A1F8-88CCD37653A5}" srcId="{7382CD73-E883-4302-999C-A7B6013319B5}" destId="{BA7B2C10-5641-4FD3-8715-EE21B92AE05D}" srcOrd="1" destOrd="0" parTransId="{F5679C9E-E514-44DB-AC24-0C8EC64B12D0}" sibTransId="{56939B98-02B7-437F-AB52-099415557289}"/>
    <dgm:cxn modelId="{FAAE0B53-2678-4B6C-89C9-97578ACD8B4E}" type="presOf" srcId="{30B07B22-5B62-4CA7-93CE-180DB6F4A4BB}" destId="{DAA1E521-79FC-480A-A0B3-4D01954AE3C5}" srcOrd="1" destOrd="0" presId="urn:microsoft.com/office/officeart/2005/8/layout/vList4#1"/>
    <dgm:cxn modelId="{4A85206A-180C-4834-A8EE-DFB38197C12A}" type="presOf" srcId="{87F42AE6-D3D0-48EC-BEA2-FE003AD179E0}" destId="{95954844-2CA7-44E1-9D75-E5C64E08DECA}" srcOrd="0" destOrd="2" presId="urn:microsoft.com/office/officeart/2005/8/layout/vList4#1"/>
    <dgm:cxn modelId="{2B60C614-C9AF-418A-BE22-FCCEFAAA77E2}" type="presOf" srcId="{97C4135B-6ABA-476E-A889-04442891DCB6}" destId="{95954844-2CA7-44E1-9D75-E5C64E08DECA}" srcOrd="0" destOrd="1" presId="urn:microsoft.com/office/officeart/2005/8/layout/vList4#1"/>
    <dgm:cxn modelId="{7AB757E4-B9BA-4F74-B849-7F25B4FA0ECE}" type="presOf" srcId="{DD682451-7DDA-4313-840F-18FC3D476901}" destId="{3AC47F3C-743E-4849-9A00-7F0A48F372CC}" srcOrd="1" destOrd="0" presId="urn:microsoft.com/office/officeart/2005/8/layout/vList4#1"/>
    <dgm:cxn modelId="{26D47D8E-FCD0-4C2B-9642-31E58C8F78DB}" srcId="{DD682451-7DDA-4313-840F-18FC3D476901}" destId="{87F42AE6-D3D0-48EC-BEA2-FE003AD179E0}" srcOrd="1" destOrd="0" parTransId="{66983673-F788-4E80-A61E-C133A8ED2A38}" sibTransId="{57FF14C2-3D51-44D7-B0BF-E8827D639780}"/>
    <dgm:cxn modelId="{5D19B6D6-F354-4863-A2F6-A303295E0224}" srcId="{DD682451-7DDA-4313-840F-18FC3D476901}" destId="{97C4135B-6ABA-476E-A889-04442891DCB6}" srcOrd="0" destOrd="0" parTransId="{5447E38B-D232-496A-95D0-4012E9ADD73A}" sibTransId="{597B5963-F69B-4C3C-83A9-B9F54CBF110A}"/>
    <dgm:cxn modelId="{A503F954-1DD9-4C66-A550-7A2125AD2C35}" type="presParOf" srcId="{79789A31-0B41-4F1C-B83A-0148AEEA7B08}" destId="{4586C4B0-C631-4C7D-8B3B-21EA5A7267F2}" srcOrd="0" destOrd="0" presId="urn:microsoft.com/office/officeart/2005/8/layout/vList4#1"/>
    <dgm:cxn modelId="{E17D7B0A-A23E-4F43-B374-FFBA588A26FD}" type="presParOf" srcId="{4586C4B0-C631-4C7D-8B3B-21EA5A7267F2}" destId="{6DE5D428-1985-4C5D-BAE2-80E7776397A4}" srcOrd="0" destOrd="0" presId="urn:microsoft.com/office/officeart/2005/8/layout/vList4#1"/>
    <dgm:cxn modelId="{72306F39-1EE4-47A2-BBFC-8D8C05ADC4E8}" type="presParOf" srcId="{4586C4B0-C631-4C7D-8B3B-21EA5A7267F2}" destId="{3D90DB4A-E392-43D7-849B-EC406738F719}" srcOrd="1" destOrd="0" presId="urn:microsoft.com/office/officeart/2005/8/layout/vList4#1"/>
    <dgm:cxn modelId="{6C77417C-26C0-40DB-8434-DCFF15D2DC88}" type="presParOf" srcId="{4586C4B0-C631-4C7D-8B3B-21EA5A7267F2}" destId="{DAA1E521-79FC-480A-A0B3-4D01954AE3C5}" srcOrd="2" destOrd="0" presId="urn:microsoft.com/office/officeart/2005/8/layout/vList4#1"/>
    <dgm:cxn modelId="{75AB9B06-782E-4B0E-B59D-D2B28351275F}" type="presParOf" srcId="{79789A31-0B41-4F1C-B83A-0148AEEA7B08}" destId="{D23B511D-57DA-41FE-A28E-1FA6C93060DE}" srcOrd="1" destOrd="0" presId="urn:microsoft.com/office/officeart/2005/8/layout/vList4#1"/>
    <dgm:cxn modelId="{2E12EF97-A015-4D2A-B553-D7D56F857CE4}" type="presParOf" srcId="{79789A31-0B41-4F1C-B83A-0148AEEA7B08}" destId="{B6B47AE4-57F8-4428-AC52-FDB35B0CBA74}" srcOrd="2" destOrd="0" presId="urn:microsoft.com/office/officeart/2005/8/layout/vList4#1"/>
    <dgm:cxn modelId="{4F8030B8-1C57-464A-8B3B-27C62632CE2C}" type="presParOf" srcId="{B6B47AE4-57F8-4428-AC52-FDB35B0CBA74}" destId="{A69A0002-BA7D-4113-A877-D9D8D853BF70}" srcOrd="0" destOrd="0" presId="urn:microsoft.com/office/officeart/2005/8/layout/vList4#1"/>
    <dgm:cxn modelId="{01436C6D-1F52-489F-A1E0-38DACB590E66}" type="presParOf" srcId="{B6B47AE4-57F8-4428-AC52-FDB35B0CBA74}" destId="{4C484142-A386-4E27-A0C9-F7F234AC4519}" srcOrd="1" destOrd="0" presId="urn:microsoft.com/office/officeart/2005/8/layout/vList4#1"/>
    <dgm:cxn modelId="{4832090B-6FF2-4936-8B2D-6FFCA5491BCC}" type="presParOf" srcId="{B6B47AE4-57F8-4428-AC52-FDB35B0CBA74}" destId="{A8679A91-3E1C-483E-96F5-F98889DEB3A4}" srcOrd="2" destOrd="0" presId="urn:microsoft.com/office/officeart/2005/8/layout/vList4#1"/>
    <dgm:cxn modelId="{14F691CC-797F-4F48-994B-A4882298F82B}" type="presParOf" srcId="{79789A31-0B41-4F1C-B83A-0148AEEA7B08}" destId="{70DE31A0-7FAF-48A6-B635-7AEC1EFE7A7A}" srcOrd="3" destOrd="0" presId="urn:microsoft.com/office/officeart/2005/8/layout/vList4#1"/>
    <dgm:cxn modelId="{E15464D6-6915-47AF-9F2E-5D8A4C9E3BB4}" type="presParOf" srcId="{79789A31-0B41-4F1C-B83A-0148AEEA7B08}" destId="{2371B1C9-8C1F-4745-ADBD-6C4A27925C0E}" srcOrd="4" destOrd="0" presId="urn:microsoft.com/office/officeart/2005/8/layout/vList4#1"/>
    <dgm:cxn modelId="{AC44219E-3DF1-4198-9FB2-3EDA3BBA79CE}" type="presParOf" srcId="{2371B1C9-8C1F-4745-ADBD-6C4A27925C0E}" destId="{95954844-2CA7-44E1-9D75-E5C64E08DECA}" srcOrd="0" destOrd="0" presId="urn:microsoft.com/office/officeart/2005/8/layout/vList4#1"/>
    <dgm:cxn modelId="{741DBDFB-ED4C-4213-BDB8-9B767F505DDB}" type="presParOf" srcId="{2371B1C9-8C1F-4745-ADBD-6C4A27925C0E}" destId="{1E952D0E-BFD4-4EBC-9920-8BFB8045E7AA}" srcOrd="1" destOrd="0" presId="urn:microsoft.com/office/officeart/2005/8/layout/vList4#1"/>
    <dgm:cxn modelId="{13A3C548-2EEA-4898-8668-35343D365ECB}" type="presParOf" srcId="{2371B1C9-8C1F-4745-ADBD-6C4A27925C0E}" destId="{3AC47F3C-743E-4849-9A00-7F0A48F372CC}"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2D5CD8-AF33-4695-B982-6F46FDBE87DD}"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ru-RU"/>
        </a:p>
      </dgm:t>
    </dgm:pt>
    <dgm:pt modelId="{214474A1-AEF2-4B6B-864E-C4094D36C908}">
      <dgm:prSet phldrT="[Текст]"/>
      <dgm:spPr/>
      <dgm:t>
        <a:bodyPr/>
        <a:lstStyle/>
        <a:p>
          <a:r>
            <a:rPr lang="uk-UA" dirty="0" smtClean="0"/>
            <a:t>І</a:t>
          </a:r>
          <a:r>
            <a:rPr lang="en-US" dirty="0" smtClean="0"/>
            <a:t>V </a:t>
          </a:r>
          <a:r>
            <a:rPr lang="uk-UA" dirty="0" smtClean="0"/>
            <a:t> РІВЕНЬ</a:t>
          </a:r>
          <a:endParaRPr lang="ru-RU" dirty="0"/>
        </a:p>
      </dgm:t>
    </dgm:pt>
    <dgm:pt modelId="{0EDB0450-C8F2-47AB-861F-77FC128F29F7}" type="parTrans" cxnId="{5F035F7A-7F0F-4849-9377-53EDA8C828E6}">
      <dgm:prSet/>
      <dgm:spPr/>
      <dgm:t>
        <a:bodyPr/>
        <a:lstStyle/>
        <a:p>
          <a:endParaRPr lang="ru-RU"/>
        </a:p>
      </dgm:t>
    </dgm:pt>
    <dgm:pt modelId="{4967ED9B-9F2A-483C-84A8-CF7C00117CF9}" type="sibTrans" cxnId="{5F035F7A-7F0F-4849-9377-53EDA8C828E6}">
      <dgm:prSet/>
      <dgm:spPr/>
      <dgm:t>
        <a:bodyPr/>
        <a:lstStyle/>
        <a:p>
          <a:endParaRPr lang="ru-RU"/>
        </a:p>
      </dgm:t>
    </dgm:pt>
    <dgm:pt modelId="{C5F628C9-87F3-4B42-B32E-41D64CE8E671}">
      <dgm:prSet phldrT="[Текст]"/>
      <dgm:spPr/>
      <dgm:t>
        <a:bodyPr/>
        <a:lstStyle/>
        <a:p>
          <a:r>
            <a:rPr lang="uk-UA" dirty="0" smtClean="0"/>
            <a:t>Створюється інклюзивний клас, команда психолого-педагогічного супроводу, ІПР, </a:t>
          </a:r>
          <a:r>
            <a:rPr lang="uk-UA" dirty="0" err="1" smtClean="0"/>
            <a:t>ІНП</a:t>
          </a:r>
          <a:r>
            <a:rPr lang="uk-UA" dirty="0" smtClean="0"/>
            <a:t>, асистент вчителя,  асистент учня </a:t>
          </a:r>
          <a:endParaRPr lang="ru-RU" dirty="0"/>
        </a:p>
      </dgm:t>
    </dgm:pt>
    <dgm:pt modelId="{9A2F5B1B-9BDD-4699-9BA4-E3BE241AAB92}" type="parTrans" cxnId="{142A9159-C97F-41CF-B2C1-9D066B22ADA8}">
      <dgm:prSet/>
      <dgm:spPr/>
      <dgm:t>
        <a:bodyPr/>
        <a:lstStyle/>
        <a:p>
          <a:endParaRPr lang="ru-RU"/>
        </a:p>
      </dgm:t>
    </dgm:pt>
    <dgm:pt modelId="{E2FD80B3-30FF-49DC-9D31-E167A7227BA2}" type="sibTrans" cxnId="{142A9159-C97F-41CF-B2C1-9D066B22ADA8}">
      <dgm:prSet/>
      <dgm:spPr/>
      <dgm:t>
        <a:bodyPr/>
        <a:lstStyle/>
        <a:p>
          <a:endParaRPr lang="ru-RU"/>
        </a:p>
      </dgm:t>
    </dgm:pt>
    <dgm:pt modelId="{9E87AC7F-DD5B-4A99-A163-5D69C88479F4}">
      <dgm:prSet phldrT="[Текст]"/>
      <dgm:spPr/>
      <dgm:t>
        <a:bodyPr/>
        <a:lstStyle/>
        <a:p>
          <a:r>
            <a:rPr lang="en-US" dirty="0" smtClean="0"/>
            <a:t>V </a:t>
          </a:r>
          <a:r>
            <a:rPr lang="uk-UA" dirty="0" smtClean="0"/>
            <a:t>РІВЕНЬ</a:t>
          </a:r>
          <a:endParaRPr lang="ru-RU" dirty="0"/>
        </a:p>
      </dgm:t>
    </dgm:pt>
    <dgm:pt modelId="{4EDEB511-374B-4023-BA7C-449AFE069326}" type="parTrans" cxnId="{33B7545C-A4AA-4BC2-9A1C-C495FBC9082E}">
      <dgm:prSet/>
      <dgm:spPr/>
      <dgm:t>
        <a:bodyPr/>
        <a:lstStyle/>
        <a:p>
          <a:endParaRPr lang="ru-RU"/>
        </a:p>
      </dgm:t>
    </dgm:pt>
    <dgm:pt modelId="{F5ED4976-9A97-40BE-8FF4-760666B5D993}" type="sibTrans" cxnId="{33B7545C-A4AA-4BC2-9A1C-C495FBC9082E}">
      <dgm:prSet/>
      <dgm:spPr/>
      <dgm:t>
        <a:bodyPr/>
        <a:lstStyle/>
        <a:p>
          <a:endParaRPr lang="ru-RU"/>
        </a:p>
      </dgm:t>
    </dgm:pt>
    <dgm:pt modelId="{B2799C37-DBF5-4B0D-A68C-4588191409C0}">
      <dgm:prSet phldrT="[Текст]"/>
      <dgm:spPr/>
      <dgm:t>
        <a:bodyPr/>
        <a:lstStyle/>
        <a:p>
          <a:r>
            <a:rPr lang="uk-UA" dirty="0" smtClean="0"/>
            <a:t>Створюється інклюзивний клас, команда психолого-педагогічного супроводу, ІПР, </a:t>
          </a:r>
          <a:r>
            <a:rPr lang="uk-UA" dirty="0" err="1" smtClean="0"/>
            <a:t>ІНП</a:t>
          </a:r>
          <a:r>
            <a:rPr lang="uk-UA" dirty="0" smtClean="0"/>
            <a:t>, асистент вчителя ,  асистент учня </a:t>
          </a:r>
          <a:endParaRPr lang="ru-RU" dirty="0"/>
        </a:p>
      </dgm:t>
    </dgm:pt>
    <dgm:pt modelId="{09ADC7D4-AA39-415A-AC21-E46B731DDBDD}" type="parTrans" cxnId="{21D335A2-E8D7-4A86-98A4-F906892BF75F}">
      <dgm:prSet/>
      <dgm:spPr/>
      <dgm:t>
        <a:bodyPr/>
        <a:lstStyle/>
        <a:p>
          <a:endParaRPr lang="ru-RU"/>
        </a:p>
      </dgm:t>
    </dgm:pt>
    <dgm:pt modelId="{6D504516-704E-4E4D-9E6B-B080F370AA05}" type="sibTrans" cxnId="{21D335A2-E8D7-4A86-98A4-F906892BF75F}">
      <dgm:prSet/>
      <dgm:spPr/>
      <dgm:t>
        <a:bodyPr/>
        <a:lstStyle/>
        <a:p>
          <a:endParaRPr lang="ru-RU"/>
        </a:p>
      </dgm:t>
    </dgm:pt>
    <dgm:pt modelId="{F92F61DC-66C2-4E62-A0A8-967DCEEBEE8C}">
      <dgm:prSet/>
      <dgm:spPr/>
      <dgm:t>
        <a:bodyPr/>
        <a:lstStyle/>
        <a:p>
          <a:r>
            <a:rPr lang="uk-UA" dirty="0" smtClean="0"/>
            <a:t>Закупівля обладнання на 35%, 6 </a:t>
          </a:r>
          <a:r>
            <a:rPr lang="uk-UA" dirty="0" err="1" smtClean="0"/>
            <a:t>год</a:t>
          </a:r>
          <a:r>
            <a:rPr lang="uk-UA" dirty="0" smtClean="0"/>
            <a:t> КРЗ на тиждень  </a:t>
          </a:r>
          <a:endParaRPr lang="ru-RU" dirty="0"/>
        </a:p>
      </dgm:t>
    </dgm:pt>
    <dgm:pt modelId="{BEFD6291-ED03-44AD-ADA6-044D5A954CF0}" type="parTrans" cxnId="{98621266-9739-4D24-80A3-B6FDCB1DFD1D}">
      <dgm:prSet/>
      <dgm:spPr/>
      <dgm:t>
        <a:bodyPr/>
        <a:lstStyle/>
        <a:p>
          <a:endParaRPr lang="ru-RU"/>
        </a:p>
      </dgm:t>
    </dgm:pt>
    <dgm:pt modelId="{0F5FC24D-407B-4250-BD13-DA728C5A4D3C}" type="sibTrans" cxnId="{98621266-9739-4D24-80A3-B6FDCB1DFD1D}">
      <dgm:prSet/>
      <dgm:spPr/>
      <dgm:t>
        <a:bodyPr/>
        <a:lstStyle/>
        <a:p>
          <a:endParaRPr lang="ru-RU"/>
        </a:p>
      </dgm:t>
    </dgm:pt>
    <dgm:pt modelId="{42BB68D2-9DE6-4124-BA10-80272FD2F9CC}">
      <dgm:prSet/>
      <dgm:spPr/>
      <dgm:t>
        <a:bodyPr/>
        <a:lstStyle/>
        <a:p>
          <a:r>
            <a:rPr lang="uk-UA" dirty="0" smtClean="0"/>
            <a:t>Закупівля обладнання на 35%, 8 </a:t>
          </a:r>
          <a:r>
            <a:rPr lang="uk-UA" dirty="0" err="1" smtClean="0"/>
            <a:t>год</a:t>
          </a:r>
          <a:r>
            <a:rPr lang="uk-UA" dirty="0" smtClean="0"/>
            <a:t> КРЗ на тиждень </a:t>
          </a:r>
          <a:endParaRPr lang="ru-RU" dirty="0"/>
        </a:p>
      </dgm:t>
    </dgm:pt>
    <dgm:pt modelId="{13E03D4D-6A04-4852-82C2-9BD4D46C0C4F}" type="parTrans" cxnId="{2289C867-484E-42C2-82C4-B4DCFAFFF273}">
      <dgm:prSet/>
      <dgm:spPr/>
      <dgm:t>
        <a:bodyPr/>
        <a:lstStyle/>
        <a:p>
          <a:endParaRPr lang="ru-RU"/>
        </a:p>
      </dgm:t>
    </dgm:pt>
    <dgm:pt modelId="{A77B651D-0200-4200-BF28-D77662F3CC3E}" type="sibTrans" cxnId="{2289C867-484E-42C2-82C4-B4DCFAFFF273}">
      <dgm:prSet/>
      <dgm:spPr/>
      <dgm:t>
        <a:bodyPr/>
        <a:lstStyle/>
        <a:p>
          <a:endParaRPr lang="ru-RU"/>
        </a:p>
      </dgm:t>
    </dgm:pt>
    <dgm:pt modelId="{6D45C4C5-D85D-4675-8631-85E0DB7E8ED5}" type="pres">
      <dgm:prSet presAssocID="{612D5CD8-AF33-4695-B982-6F46FDBE87DD}" presName="linear" presStyleCnt="0">
        <dgm:presLayoutVars>
          <dgm:dir/>
          <dgm:resizeHandles val="exact"/>
        </dgm:presLayoutVars>
      </dgm:prSet>
      <dgm:spPr/>
      <dgm:t>
        <a:bodyPr/>
        <a:lstStyle/>
        <a:p>
          <a:endParaRPr lang="uk-UA"/>
        </a:p>
      </dgm:t>
    </dgm:pt>
    <dgm:pt modelId="{C3D5097A-37B5-4EB7-8C99-08E10ACD1D30}" type="pres">
      <dgm:prSet presAssocID="{214474A1-AEF2-4B6B-864E-C4094D36C908}" presName="comp" presStyleCnt="0"/>
      <dgm:spPr/>
    </dgm:pt>
    <dgm:pt modelId="{69158D8A-296E-4364-B594-7CBEF92F84DC}" type="pres">
      <dgm:prSet presAssocID="{214474A1-AEF2-4B6B-864E-C4094D36C908}" presName="box" presStyleLbl="node1" presStyleIdx="0" presStyleCnt="2"/>
      <dgm:spPr/>
      <dgm:t>
        <a:bodyPr/>
        <a:lstStyle/>
        <a:p>
          <a:endParaRPr lang="ru-RU"/>
        </a:p>
      </dgm:t>
    </dgm:pt>
    <dgm:pt modelId="{7F9C9300-CD9A-4885-9AB0-8269998FB2FA}" type="pres">
      <dgm:prSet presAssocID="{214474A1-AEF2-4B6B-864E-C4094D36C908}" presName="img" presStyleLbl="fgImgPlace1" presStyleIdx="0" presStyleCnt="2"/>
      <dgm:spPr>
        <a:blipFill rotWithShape="0">
          <a:blip xmlns:r="http://schemas.openxmlformats.org/officeDocument/2006/relationships" r:embed="rId1"/>
          <a:stretch>
            <a:fillRect/>
          </a:stretch>
        </a:blipFill>
      </dgm:spPr>
    </dgm:pt>
    <dgm:pt modelId="{531E8696-4157-4625-81D5-2068D1CC9883}" type="pres">
      <dgm:prSet presAssocID="{214474A1-AEF2-4B6B-864E-C4094D36C908}" presName="text" presStyleLbl="node1" presStyleIdx="0" presStyleCnt="2">
        <dgm:presLayoutVars>
          <dgm:bulletEnabled val="1"/>
        </dgm:presLayoutVars>
      </dgm:prSet>
      <dgm:spPr/>
      <dgm:t>
        <a:bodyPr/>
        <a:lstStyle/>
        <a:p>
          <a:endParaRPr lang="ru-RU"/>
        </a:p>
      </dgm:t>
    </dgm:pt>
    <dgm:pt modelId="{F9426FB3-BB96-46AC-A360-A8D741BFA863}" type="pres">
      <dgm:prSet presAssocID="{4967ED9B-9F2A-483C-84A8-CF7C00117CF9}" presName="spacer" presStyleCnt="0"/>
      <dgm:spPr/>
    </dgm:pt>
    <dgm:pt modelId="{1AE6EC38-2BDB-4463-A23B-0D1339314D63}" type="pres">
      <dgm:prSet presAssocID="{9E87AC7F-DD5B-4A99-A163-5D69C88479F4}" presName="comp" presStyleCnt="0"/>
      <dgm:spPr/>
    </dgm:pt>
    <dgm:pt modelId="{558D3CB2-5488-448F-B496-7B4583E938B4}" type="pres">
      <dgm:prSet presAssocID="{9E87AC7F-DD5B-4A99-A163-5D69C88479F4}" presName="box" presStyleLbl="node1" presStyleIdx="1" presStyleCnt="2"/>
      <dgm:spPr/>
      <dgm:t>
        <a:bodyPr/>
        <a:lstStyle/>
        <a:p>
          <a:endParaRPr lang="ru-RU"/>
        </a:p>
      </dgm:t>
    </dgm:pt>
    <dgm:pt modelId="{C009AD6F-EA42-47D9-94E8-4C1F235EFB2B}" type="pres">
      <dgm:prSet presAssocID="{9E87AC7F-DD5B-4A99-A163-5D69C88479F4}" presName="img" presStyleLbl="fgImgPlace1" presStyleIdx="1" presStyleCnt="2"/>
      <dgm:spPr>
        <a:blipFill rotWithShape="0">
          <a:blip xmlns:r="http://schemas.openxmlformats.org/officeDocument/2006/relationships" r:embed="rId2"/>
          <a:stretch>
            <a:fillRect/>
          </a:stretch>
        </a:blipFill>
      </dgm:spPr>
    </dgm:pt>
    <dgm:pt modelId="{22FDDAAB-16C4-4B40-9E72-A93A3731F7DA}" type="pres">
      <dgm:prSet presAssocID="{9E87AC7F-DD5B-4A99-A163-5D69C88479F4}" presName="text" presStyleLbl="node1" presStyleIdx="1" presStyleCnt="2">
        <dgm:presLayoutVars>
          <dgm:bulletEnabled val="1"/>
        </dgm:presLayoutVars>
      </dgm:prSet>
      <dgm:spPr/>
      <dgm:t>
        <a:bodyPr/>
        <a:lstStyle/>
        <a:p>
          <a:endParaRPr lang="ru-RU"/>
        </a:p>
      </dgm:t>
    </dgm:pt>
  </dgm:ptLst>
  <dgm:cxnLst>
    <dgm:cxn modelId="{B12125B5-0C63-403F-88D3-042790FA20F6}" type="presOf" srcId="{9E87AC7F-DD5B-4A99-A163-5D69C88479F4}" destId="{558D3CB2-5488-448F-B496-7B4583E938B4}" srcOrd="0" destOrd="0" presId="urn:microsoft.com/office/officeart/2005/8/layout/vList4#2"/>
    <dgm:cxn modelId="{5B77040C-B081-4BC0-BEE9-D7B452CDDB10}" type="presOf" srcId="{612D5CD8-AF33-4695-B982-6F46FDBE87DD}" destId="{6D45C4C5-D85D-4675-8631-85E0DB7E8ED5}" srcOrd="0" destOrd="0" presId="urn:microsoft.com/office/officeart/2005/8/layout/vList4#2"/>
    <dgm:cxn modelId="{DCFEA7A3-C866-4280-BD0C-D2940268DF4E}" type="presOf" srcId="{42BB68D2-9DE6-4124-BA10-80272FD2F9CC}" destId="{22FDDAAB-16C4-4B40-9E72-A93A3731F7DA}" srcOrd="1" destOrd="2" presId="urn:microsoft.com/office/officeart/2005/8/layout/vList4#2"/>
    <dgm:cxn modelId="{E820C81E-60FB-448B-AC9E-C6171D27B01A}" type="presOf" srcId="{214474A1-AEF2-4B6B-864E-C4094D36C908}" destId="{531E8696-4157-4625-81D5-2068D1CC9883}" srcOrd="1" destOrd="0" presId="urn:microsoft.com/office/officeart/2005/8/layout/vList4#2"/>
    <dgm:cxn modelId="{7B5856E2-9A9B-4162-A74B-6F6154E1E825}" type="presOf" srcId="{B2799C37-DBF5-4B0D-A68C-4588191409C0}" destId="{22FDDAAB-16C4-4B40-9E72-A93A3731F7DA}" srcOrd="1" destOrd="1" presId="urn:microsoft.com/office/officeart/2005/8/layout/vList4#2"/>
    <dgm:cxn modelId="{1720A764-F4BE-44E0-95BC-6D0CD20D7088}" type="presOf" srcId="{F92F61DC-66C2-4E62-A0A8-967DCEEBEE8C}" destId="{69158D8A-296E-4364-B594-7CBEF92F84DC}" srcOrd="0" destOrd="2" presId="urn:microsoft.com/office/officeart/2005/8/layout/vList4#2"/>
    <dgm:cxn modelId="{98621266-9739-4D24-80A3-B6FDCB1DFD1D}" srcId="{214474A1-AEF2-4B6B-864E-C4094D36C908}" destId="{F92F61DC-66C2-4E62-A0A8-967DCEEBEE8C}" srcOrd="1" destOrd="0" parTransId="{BEFD6291-ED03-44AD-ADA6-044D5A954CF0}" sibTransId="{0F5FC24D-407B-4250-BD13-DA728C5A4D3C}"/>
    <dgm:cxn modelId="{21D335A2-E8D7-4A86-98A4-F906892BF75F}" srcId="{9E87AC7F-DD5B-4A99-A163-5D69C88479F4}" destId="{B2799C37-DBF5-4B0D-A68C-4588191409C0}" srcOrd="0" destOrd="0" parTransId="{09ADC7D4-AA39-415A-AC21-E46B731DDBDD}" sibTransId="{6D504516-704E-4E4D-9E6B-B080F370AA05}"/>
    <dgm:cxn modelId="{5F035F7A-7F0F-4849-9377-53EDA8C828E6}" srcId="{612D5CD8-AF33-4695-B982-6F46FDBE87DD}" destId="{214474A1-AEF2-4B6B-864E-C4094D36C908}" srcOrd="0" destOrd="0" parTransId="{0EDB0450-C8F2-47AB-861F-77FC128F29F7}" sibTransId="{4967ED9B-9F2A-483C-84A8-CF7C00117CF9}"/>
    <dgm:cxn modelId="{981B1935-2183-4FCB-80A8-A69B24777FCC}" type="presOf" srcId="{9E87AC7F-DD5B-4A99-A163-5D69C88479F4}" destId="{22FDDAAB-16C4-4B40-9E72-A93A3731F7DA}" srcOrd="1" destOrd="0" presId="urn:microsoft.com/office/officeart/2005/8/layout/vList4#2"/>
    <dgm:cxn modelId="{EA5D7F3E-338C-4F0E-B86D-470C8FBE0DD1}" type="presOf" srcId="{B2799C37-DBF5-4B0D-A68C-4588191409C0}" destId="{558D3CB2-5488-448F-B496-7B4583E938B4}" srcOrd="0" destOrd="1" presId="urn:microsoft.com/office/officeart/2005/8/layout/vList4#2"/>
    <dgm:cxn modelId="{2289C867-484E-42C2-82C4-B4DCFAFFF273}" srcId="{9E87AC7F-DD5B-4A99-A163-5D69C88479F4}" destId="{42BB68D2-9DE6-4124-BA10-80272FD2F9CC}" srcOrd="1" destOrd="0" parTransId="{13E03D4D-6A04-4852-82C2-9BD4D46C0C4F}" sibTransId="{A77B651D-0200-4200-BF28-D77662F3CC3E}"/>
    <dgm:cxn modelId="{CAE0AEFC-BE3C-4E4F-8F71-2EE393BAE284}" type="presOf" srcId="{214474A1-AEF2-4B6B-864E-C4094D36C908}" destId="{69158D8A-296E-4364-B594-7CBEF92F84DC}" srcOrd="0" destOrd="0" presId="urn:microsoft.com/office/officeart/2005/8/layout/vList4#2"/>
    <dgm:cxn modelId="{142A9159-C97F-41CF-B2C1-9D066B22ADA8}" srcId="{214474A1-AEF2-4B6B-864E-C4094D36C908}" destId="{C5F628C9-87F3-4B42-B32E-41D64CE8E671}" srcOrd="0" destOrd="0" parTransId="{9A2F5B1B-9BDD-4699-9BA4-E3BE241AAB92}" sibTransId="{E2FD80B3-30FF-49DC-9D31-E167A7227BA2}"/>
    <dgm:cxn modelId="{D87A4861-394C-46A6-A8B9-819B3AA6EE10}" type="presOf" srcId="{C5F628C9-87F3-4B42-B32E-41D64CE8E671}" destId="{531E8696-4157-4625-81D5-2068D1CC9883}" srcOrd="1" destOrd="1" presId="urn:microsoft.com/office/officeart/2005/8/layout/vList4#2"/>
    <dgm:cxn modelId="{564FDA10-7E74-443C-8CAA-90657A8D76B5}" type="presOf" srcId="{42BB68D2-9DE6-4124-BA10-80272FD2F9CC}" destId="{558D3CB2-5488-448F-B496-7B4583E938B4}" srcOrd="0" destOrd="2" presId="urn:microsoft.com/office/officeart/2005/8/layout/vList4#2"/>
    <dgm:cxn modelId="{B89F46D3-DE8F-4DD4-82DC-0656B5122C89}" type="presOf" srcId="{F92F61DC-66C2-4E62-A0A8-967DCEEBEE8C}" destId="{531E8696-4157-4625-81D5-2068D1CC9883}" srcOrd="1" destOrd="2" presId="urn:microsoft.com/office/officeart/2005/8/layout/vList4#2"/>
    <dgm:cxn modelId="{CD3B4CDD-DC5E-40C1-B365-E722BC19AE7E}" type="presOf" srcId="{C5F628C9-87F3-4B42-B32E-41D64CE8E671}" destId="{69158D8A-296E-4364-B594-7CBEF92F84DC}" srcOrd="0" destOrd="1" presId="urn:microsoft.com/office/officeart/2005/8/layout/vList4#2"/>
    <dgm:cxn modelId="{33B7545C-A4AA-4BC2-9A1C-C495FBC9082E}" srcId="{612D5CD8-AF33-4695-B982-6F46FDBE87DD}" destId="{9E87AC7F-DD5B-4A99-A163-5D69C88479F4}" srcOrd="1" destOrd="0" parTransId="{4EDEB511-374B-4023-BA7C-449AFE069326}" sibTransId="{F5ED4976-9A97-40BE-8FF4-760666B5D993}"/>
    <dgm:cxn modelId="{72E6ED92-80A5-4C32-A9F9-147F473FB8A7}" type="presParOf" srcId="{6D45C4C5-D85D-4675-8631-85E0DB7E8ED5}" destId="{C3D5097A-37B5-4EB7-8C99-08E10ACD1D30}" srcOrd="0" destOrd="0" presId="urn:microsoft.com/office/officeart/2005/8/layout/vList4#2"/>
    <dgm:cxn modelId="{0A8DCFF2-961E-4E47-9D3E-E3A5EE09CB53}" type="presParOf" srcId="{C3D5097A-37B5-4EB7-8C99-08E10ACD1D30}" destId="{69158D8A-296E-4364-B594-7CBEF92F84DC}" srcOrd="0" destOrd="0" presId="urn:microsoft.com/office/officeart/2005/8/layout/vList4#2"/>
    <dgm:cxn modelId="{60B785A6-9B3F-4DD7-9A7B-FBED5374A189}" type="presParOf" srcId="{C3D5097A-37B5-4EB7-8C99-08E10ACD1D30}" destId="{7F9C9300-CD9A-4885-9AB0-8269998FB2FA}" srcOrd="1" destOrd="0" presId="urn:microsoft.com/office/officeart/2005/8/layout/vList4#2"/>
    <dgm:cxn modelId="{0D7714AA-DBA5-44AA-839F-567988E7145D}" type="presParOf" srcId="{C3D5097A-37B5-4EB7-8C99-08E10ACD1D30}" destId="{531E8696-4157-4625-81D5-2068D1CC9883}" srcOrd="2" destOrd="0" presId="urn:microsoft.com/office/officeart/2005/8/layout/vList4#2"/>
    <dgm:cxn modelId="{D5E486B1-12A2-4E86-A863-164EE4DC424E}" type="presParOf" srcId="{6D45C4C5-D85D-4675-8631-85E0DB7E8ED5}" destId="{F9426FB3-BB96-46AC-A360-A8D741BFA863}" srcOrd="1" destOrd="0" presId="urn:microsoft.com/office/officeart/2005/8/layout/vList4#2"/>
    <dgm:cxn modelId="{D32CBDFA-8DFB-4971-A41A-6A754506F01E}" type="presParOf" srcId="{6D45C4C5-D85D-4675-8631-85E0DB7E8ED5}" destId="{1AE6EC38-2BDB-4463-A23B-0D1339314D63}" srcOrd="2" destOrd="0" presId="urn:microsoft.com/office/officeart/2005/8/layout/vList4#2"/>
    <dgm:cxn modelId="{ACE309F9-AA45-4447-84F3-9ED0675CAC54}" type="presParOf" srcId="{1AE6EC38-2BDB-4463-A23B-0D1339314D63}" destId="{558D3CB2-5488-448F-B496-7B4583E938B4}" srcOrd="0" destOrd="0" presId="urn:microsoft.com/office/officeart/2005/8/layout/vList4#2"/>
    <dgm:cxn modelId="{B2A63B08-40DE-406F-A7A6-50C79CD898AB}" type="presParOf" srcId="{1AE6EC38-2BDB-4463-A23B-0D1339314D63}" destId="{C009AD6F-EA42-47D9-94E8-4C1F235EFB2B}" srcOrd="1" destOrd="0" presId="urn:microsoft.com/office/officeart/2005/8/layout/vList4#2"/>
    <dgm:cxn modelId="{CEB068E6-4342-479A-A5F0-573A38AC11AC}" type="presParOf" srcId="{1AE6EC38-2BDB-4463-A23B-0D1339314D63}" destId="{22FDDAAB-16C4-4B40-9E72-A93A3731F7DA}" srcOrd="2" destOrd="0" presId="urn:microsoft.com/office/officeart/2005/8/layout/vList4#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1E57EF-D282-4246-98F8-AA727217AC36}"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uk-UA"/>
        </a:p>
      </dgm:t>
    </dgm:pt>
    <dgm:pt modelId="{44CCD9CE-73F1-4F06-98BA-A362A5AA4794}">
      <dgm:prSet phldrT="[Текст]" custT="1"/>
      <dgm:spPr/>
      <dgm:t>
        <a:bodyPr/>
        <a:lstStyle/>
        <a:p>
          <a:r>
            <a:rPr lang="uk-UA" sz="1400" dirty="0" smtClean="0"/>
            <a:t>Підстава для </a:t>
          </a:r>
          <a:r>
            <a:rPr lang="uk-UA" sz="1400" dirty="0" err="1" smtClean="0"/>
            <a:t>для</a:t>
          </a:r>
          <a:r>
            <a:rPr lang="uk-UA" sz="1400" dirty="0" smtClean="0"/>
            <a:t> створення інклюзивної групи/класу в умовах воєнного стану: </a:t>
          </a:r>
          <a:endParaRPr lang="uk-UA" sz="1400" dirty="0"/>
        </a:p>
      </dgm:t>
    </dgm:pt>
    <dgm:pt modelId="{C4A32B3D-1879-4861-95B2-23909A1FF3D9}" type="parTrans" cxnId="{23233FD6-A9DE-4E9F-9508-B36FF842BDDA}">
      <dgm:prSet/>
      <dgm:spPr/>
      <dgm:t>
        <a:bodyPr/>
        <a:lstStyle/>
        <a:p>
          <a:endParaRPr lang="uk-UA"/>
        </a:p>
      </dgm:t>
    </dgm:pt>
    <dgm:pt modelId="{B5DA9ED5-993F-4BF2-BF27-BFD89D57F034}" type="sibTrans" cxnId="{23233FD6-A9DE-4E9F-9508-B36FF842BDDA}">
      <dgm:prSet/>
      <dgm:spPr/>
      <dgm:t>
        <a:bodyPr/>
        <a:lstStyle/>
        <a:p>
          <a:endParaRPr lang="uk-UA"/>
        </a:p>
      </dgm:t>
    </dgm:pt>
    <dgm:pt modelId="{04E30FD2-038C-4F0F-BF99-85D1B3510639}">
      <dgm:prSet phldrT="[Текст]"/>
      <dgm:spPr/>
      <dgm:t>
        <a:bodyPr/>
        <a:lstStyle/>
        <a:p>
          <a:r>
            <a:rPr lang="uk-UA" dirty="0" smtClean="0"/>
            <a:t>Заява батьків (одного з батьків) або інших законних представників (одного законного представника) дитини з ООП </a:t>
          </a:r>
          <a:endParaRPr lang="uk-UA" dirty="0"/>
        </a:p>
      </dgm:t>
    </dgm:pt>
    <dgm:pt modelId="{E83EEEA4-466F-48C4-AE2E-BF01C1E97458}" type="parTrans" cxnId="{CFB36BBF-6C83-488F-8258-30D133BF72AE}">
      <dgm:prSet/>
      <dgm:spPr/>
      <dgm:t>
        <a:bodyPr/>
        <a:lstStyle/>
        <a:p>
          <a:endParaRPr lang="uk-UA"/>
        </a:p>
      </dgm:t>
    </dgm:pt>
    <dgm:pt modelId="{5CA0B29E-14E3-43D0-8BD9-DEE7AC9E72ED}" type="sibTrans" cxnId="{CFB36BBF-6C83-488F-8258-30D133BF72AE}">
      <dgm:prSet/>
      <dgm:spPr/>
      <dgm:t>
        <a:bodyPr/>
        <a:lstStyle/>
        <a:p>
          <a:endParaRPr lang="uk-UA"/>
        </a:p>
      </dgm:t>
    </dgm:pt>
    <dgm:pt modelId="{4196BE6A-270A-4E13-BD25-F25A325943D4}">
      <dgm:prSet phldrT="[Текст]" custT="1"/>
      <dgm:spPr/>
      <dgm:t>
        <a:bodyPr/>
        <a:lstStyle/>
        <a:p>
          <a:r>
            <a:rPr lang="uk-UA" sz="1100" dirty="0" smtClean="0"/>
            <a:t>Висновок інклюзивно-ресурсного центру про комплексну психолого-педагогічну оцінку розвитку дитини </a:t>
          </a:r>
          <a:endParaRPr lang="uk-UA" sz="1100" dirty="0"/>
        </a:p>
      </dgm:t>
    </dgm:pt>
    <dgm:pt modelId="{B1B82FB5-294C-41BD-A790-C686CE2E67E1}" type="parTrans" cxnId="{DBF70923-8A09-4D7D-9AD2-A58B3CF7C373}">
      <dgm:prSet/>
      <dgm:spPr/>
      <dgm:t>
        <a:bodyPr/>
        <a:lstStyle/>
        <a:p>
          <a:endParaRPr lang="uk-UA"/>
        </a:p>
      </dgm:t>
    </dgm:pt>
    <dgm:pt modelId="{DBF19300-6417-4799-A028-0112566C23CA}" type="sibTrans" cxnId="{DBF70923-8A09-4D7D-9AD2-A58B3CF7C373}">
      <dgm:prSet/>
      <dgm:spPr/>
      <dgm:t>
        <a:bodyPr/>
        <a:lstStyle/>
        <a:p>
          <a:endParaRPr lang="uk-UA"/>
        </a:p>
      </dgm:t>
    </dgm:pt>
    <dgm:pt modelId="{C4505240-D33B-4D07-AAEF-287BA691CB62}">
      <dgm:prSet phldrT="[Текст]" custT="1"/>
      <dgm:spPr/>
      <dgm:t>
        <a:bodyPr/>
        <a:lstStyle/>
        <a:p>
          <a:r>
            <a:rPr lang="uk-UA" sz="1100" dirty="0" smtClean="0"/>
            <a:t>Довідка про взяття на облік внутрішньо переміщеної особи відповідно до постанови Кабінету Міністрів України від 1 жовтня 2014 року № 509 «Про облік внутрішньо переміщених осіб» </a:t>
          </a:r>
          <a:endParaRPr lang="uk-UA" sz="1100" dirty="0"/>
        </a:p>
      </dgm:t>
    </dgm:pt>
    <dgm:pt modelId="{630E47F8-A424-42EC-AAA2-371D025B30F6}" type="parTrans" cxnId="{2769DAE9-4B19-43F3-95B5-A366BEBB1253}">
      <dgm:prSet/>
      <dgm:spPr/>
      <dgm:t>
        <a:bodyPr/>
        <a:lstStyle/>
        <a:p>
          <a:endParaRPr lang="uk-UA"/>
        </a:p>
      </dgm:t>
    </dgm:pt>
    <dgm:pt modelId="{B41E5110-B309-48F2-987D-CC71CB9FF5E5}" type="sibTrans" cxnId="{2769DAE9-4B19-43F3-95B5-A366BEBB1253}">
      <dgm:prSet/>
      <dgm:spPr/>
      <dgm:t>
        <a:bodyPr/>
        <a:lstStyle/>
        <a:p>
          <a:endParaRPr lang="uk-UA"/>
        </a:p>
      </dgm:t>
    </dgm:pt>
    <dgm:pt modelId="{0D3380D3-858B-4BA2-B72E-293A6B869927}" type="pres">
      <dgm:prSet presAssocID="{341E57EF-D282-4246-98F8-AA727217AC36}" presName="cycle" presStyleCnt="0">
        <dgm:presLayoutVars>
          <dgm:chMax val="1"/>
          <dgm:dir/>
          <dgm:animLvl val="ctr"/>
          <dgm:resizeHandles val="exact"/>
        </dgm:presLayoutVars>
      </dgm:prSet>
      <dgm:spPr/>
      <dgm:t>
        <a:bodyPr/>
        <a:lstStyle/>
        <a:p>
          <a:endParaRPr lang="uk-UA"/>
        </a:p>
      </dgm:t>
    </dgm:pt>
    <dgm:pt modelId="{98715FCE-678D-4906-9F75-10DCC737CC67}" type="pres">
      <dgm:prSet presAssocID="{44CCD9CE-73F1-4F06-98BA-A362A5AA4794}" presName="centerShape" presStyleLbl="node0" presStyleIdx="0" presStyleCnt="1" custScaleX="161364" custScaleY="138732"/>
      <dgm:spPr/>
      <dgm:t>
        <a:bodyPr/>
        <a:lstStyle/>
        <a:p>
          <a:endParaRPr lang="uk-UA"/>
        </a:p>
      </dgm:t>
    </dgm:pt>
    <dgm:pt modelId="{C061008F-250E-48CE-8C6A-85AC0F49A6C0}" type="pres">
      <dgm:prSet presAssocID="{E83EEEA4-466F-48C4-AE2E-BF01C1E97458}" presName="parTrans" presStyleLbl="bgSibTrans2D1" presStyleIdx="0" presStyleCnt="3"/>
      <dgm:spPr/>
      <dgm:t>
        <a:bodyPr/>
        <a:lstStyle/>
        <a:p>
          <a:endParaRPr lang="uk-UA"/>
        </a:p>
      </dgm:t>
    </dgm:pt>
    <dgm:pt modelId="{7C1D18C3-4071-409C-AAC2-EDDE12C54A1E}" type="pres">
      <dgm:prSet presAssocID="{04E30FD2-038C-4F0F-BF99-85D1B3510639}" presName="node" presStyleLbl="node1" presStyleIdx="0" presStyleCnt="3" custRadScaleRad="113480" custRadScaleInc="11480">
        <dgm:presLayoutVars>
          <dgm:bulletEnabled val="1"/>
        </dgm:presLayoutVars>
      </dgm:prSet>
      <dgm:spPr/>
      <dgm:t>
        <a:bodyPr/>
        <a:lstStyle/>
        <a:p>
          <a:endParaRPr lang="uk-UA"/>
        </a:p>
      </dgm:t>
    </dgm:pt>
    <dgm:pt modelId="{7F31F0BF-5D44-4607-85D2-B6E1948523F9}" type="pres">
      <dgm:prSet presAssocID="{B1B82FB5-294C-41BD-A790-C686CE2E67E1}" presName="parTrans" presStyleLbl="bgSibTrans2D1" presStyleIdx="1" presStyleCnt="3"/>
      <dgm:spPr/>
      <dgm:t>
        <a:bodyPr/>
        <a:lstStyle/>
        <a:p>
          <a:endParaRPr lang="uk-UA"/>
        </a:p>
      </dgm:t>
    </dgm:pt>
    <dgm:pt modelId="{EF4CF5FC-9DB8-4B88-8889-D24D711E5886}" type="pres">
      <dgm:prSet presAssocID="{4196BE6A-270A-4E13-BD25-F25A325943D4}" presName="node" presStyleLbl="node1" presStyleIdx="1" presStyleCnt="3">
        <dgm:presLayoutVars>
          <dgm:bulletEnabled val="1"/>
        </dgm:presLayoutVars>
      </dgm:prSet>
      <dgm:spPr/>
      <dgm:t>
        <a:bodyPr/>
        <a:lstStyle/>
        <a:p>
          <a:endParaRPr lang="uk-UA"/>
        </a:p>
      </dgm:t>
    </dgm:pt>
    <dgm:pt modelId="{47908C73-17F4-4605-BB31-8EB2B2F74931}" type="pres">
      <dgm:prSet presAssocID="{630E47F8-A424-42EC-AAA2-371D025B30F6}" presName="parTrans" presStyleLbl="bgSibTrans2D1" presStyleIdx="2" presStyleCnt="3"/>
      <dgm:spPr/>
      <dgm:t>
        <a:bodyPr/>
        <a:lstStyle/>
        <a:p>
          <a:endParaRPr lang="uk-UA"/>
        </a:p>
      </dgm:t>
    </dgm:pt>
    <dgm:pt modelId="{956C30BD-CB56-4F3B-9F6B-3ED90925D4FE}" type="pres">
      <dgm:prSet presAssocID="{C4505240-D33B-4D07-AAEF-287BA691CB62}" presName="node" presStyleLbl="node1" presStyleIdx="2" presStyleCnt="3" custScaleX="105715" custScaleY="122804" custRadScaleRad="135698" custRadScaleInc="-2301">
        <dgm:presLayoutVars>
          <dgm:bulletEnabled val="1"/>
        </dgm:presLayoutVars>
      </dgm:prSet>
      <dgm:spPr/>
      <dgm:t>
        <a:bodyPr/>
        <a:lstStyle/>
        <a:p>
          <a:endParaRPr lang="uk-UA"/>
        </a:p>
      </dgm:t>
    </dgm:pt>
  </dgm:ptLst>
  <dgm:cxnLst>
    <dgm:cxn modelId="{6E8A6C12-0184-42B8-A3C9-72AAC1DD26AB}" type="presOf" srcId="{C4505240-D33B-4D07-AAEF-287BA691CB62}" destId="{956C30BD-CB56-4F3B-9F6B-3ED90925D4FE}" srcOrd="0" destOrd="0" presId="urn:microsoft.com/office/officeart/2005/8/layout/radial4"/>
    <dgm:cxn modelId="{8882CF23-7C61-49F7-93CF-EE5035431C20}" type="presOf" srcId="{B1B82FB5-294C-41BD-A790-C686CE2E67E1}" destId="{7F31F0BF-5D44-4607-85D2-B6E1948523F9}" srcOrd="0" destOrd="0" presId="urn:microsoft.com/office/officeart/2005/8/layout/radial4"/>
    <dgm:cxn modelId="{EF2233DE-F030-408E-A3D4-1E71F266A598}" type="presOf" srcId="{4196BE6A-270A-4E13-BD25-F25A325943D4}" destId="{EF4CF5FC-9DB8-4B88-8889-D24D711E5886}" srcOrd="0" destOrd="0" presId="urn:microsoft.com/office/officeart/2005/8/layout/radial4"/>
    <dgm:cxn modelId="{4F2F98BE-658D-41E2-9056-88B8E1087406}" type="presOf" srcId="{341E57EF-D282-4246-98F8-AA727217AC36}" destId="{0D3380D3-858B-4BA2-B72E-293A6B869927}" srcOrd="0" destOrd="0" presId="urn:microsoft.com/office/officeart/2005/8/layout/radial4"/>
    <dgm:cxn modelId="{CFB36BBF-6C83-488F-8258-30D133BF72AE}" srcId="{44CCD9CE-73F1-4F06-98BA-A362A5AA4794}" destId="{04E30FD2-038C-4F0F-BF99-85D1B3510639}" srcOrd="0" destOrd="0" parTransId="{E83EEEA4-466F-48C4-AE2E-BF01C1E97458}" sibTransId="{5CA0B29E-14E3-43D0-8BD9-DEE7AC9E72ED}"/>
    <dgm:cxn modelId="{23233FD6-A9DE-4E9F-9508-B36FF842BDDA}" srcId="{341E57EF-D282-4246-98F8-AA727217AC36}" destId="{44CCD9CE-73F1-4F06-98BA-A362A5AA4794}" srcOrd="0" destOrd="0" parTransId="{C4A32B3D-1879-4861-95B2-23909A1FF3D9}" sibTransId="{B5DA9ED5-993F-4BF2-BF27-BFD89D57F034}"/>
    <dgm:cxn modelId="{25D5DCB5-B624-4748-AB21-8EE894129ACB}" type="presOf" srcId="{44CCD9CE-73F1-4F06-98BA-A362A5AA4794}" destId="{98715FCE-678D-4906-9F75-10DCC737CC67}" srcOrd="0" destOrd="0" presId="urn:microsoft.com/office/officeart/2005/8/layout/radial4"/>
    <dgm:cxn modelId="{89ABA479-FFF0-429D-B2F6-7DA752B5E084}" type="presOf" srcId="{E83EEEA4-466F-48C4-AE2E-BF01C1E97458}" destId="{C061008F-250E-48CE-8C6A-85AC0F49A6C0}" srcOrd="0" destOrd="0" presId="urn:microsoft.com/office/officeart/2005/8/layout/radial4"/>
    <dgm:cxn modelId="{DBF70923-8A09-4D7D-9AD2-A58B3CF7C373}" srcId="{44CCD9CE-73F1-4F06-98BA-A362A5AA4794}" destId="{4196BE6A-270A-4E13-BD25-F25A325943D4}" srcOrd="1" destOrd="0" parTransId="{B1B82FB5-294C-41BD-A790-C686CE2E67E1}" sibTransId="{DBF19300-6417-4799-A028-0112566C23CA}"/>
    <dgm:cxn modelId="{2769DAE9-4B19-43F3-95B5-A366BEBB1253}" srcId="{44CCD9CE-73F1-4F06-98BA-A362A5AA4794}" destId="{C4505240-D33B-4D07-AAEF-287BA691CB62}" srcOrd="2" destOrd="0" parTransId="{630E47F8-A424-42EC-AAA2-371D025B30F6}" sibTransId="{B41E5110-B309-48F2-987D-CC71CB9FF5E5}"/>
    <dgm:cxn modelId="{B6EED13B-BD18-4C89-A097-102C44F0E698}" type="presOf" srcId="{04E30FD2-038C-4F0F-BF99-85D1B3510639}" destId="{7C1D18C3-4071-409C-AAC2-EDDE12C54A1E}" srcOrd="0" destOrd="0" presId="urn:microsoft.com/office/officeart/2005/8/layout/radial4"/>
    <dgm:cxn modelId="{29DA4F5A-79FF-4E1D-AE4E-D2C8B531CE59}" type="presOf" srcId="{630E47F8-A424-42EC-AAA2-371D025B30F6}" destId="{47908C73-17F4-4605-BB31-8EB2B2F74931}" srcOrd="0" destOrd="0" presId="urn:microsoft.com/office/officeart/2005/8/layout/radial4"/>
    <dgm:cxn modelId="{0ECF92C3-3930-45F6-A956-755C68A89993}" type="presParOf" srcId="{0D3380D3-858B-4BA2-B72E-293A6B869927}" destId="{98715FCE-678D-4906-9F75-10DCC737CC67}" srcOrd="0" destOrd="0" presId="urn:microsoft.com/office/officeart/2005/8/layout/radial4"/>
    <dgm:cxn modelId="{1860AC4F-7A3C-4628-8F5D-50D26F3195B0}" type="presParOf" srcId="{0D3380D3-858B-4BA2-B72E-293A6B869927}" destId="{C061008F-250E-48CE-8C6A-85AC0F49A6C0}" srcOrd="1" destOrd="0" presId="urn:microsoft.com/office/officeart/2005/8/layout/radial4"/>
    <dgm:cxn modelId="{807742C7-162F-4AD1-BC5E-D0B30C0B8030}" type="presParOf" srcId="{0D3380D3-858B-4BA2-B72E-293A6B869927}" destId="{7C1D18C3-4071-409C-AAC2-EDDE12C54A1E}" srcOrd="2" destOrd="0" presId="urn:microsoft.com/office/officeart/2005/8/layout/radial4"/>
    <dgm:cxn modelId="{E14EDF4B-464E-47AB-843C-4BC57798661D}" type="presParOf" srcId="{0D3380D3-858B-4BA2-B72E-293A6B869927}" destId="{7F31F0BF-5D44-4607-85D2-B6E1948523F9}" srcOrd="3" destOrd="0" presId="urn:microsoft.com/office/officeart/2005/8/layout/radial4"/>
    <dgm:cxn modelId="{ADB1E5DF-7976-4817-9B42-1C0186A3EF9D}" type="presParOf" srcId="{0D3380D3-858B-4BA2-B72E-293A6B869927}" destId="{EF4CF5FC-9DB8-4B88-8889-D24D711E5886}" srcOrd="4" destOrd="0" presId="urn:microsoft.com/office/officeart/2005/8/layout/radial4"/>
    <dgm:cxn modelId="{E287150D-A352-4966-8325-979B56CF2A29}" type="presParOf" srcId="{0D3380D3-858B-4BA2-B72E-293A6B869927}" destId="{47908C73-17F4-4605-BB31-8EB2B2F74931}" srcOrd="5" destOrd="0" presId="urn:microsoft.com/office/officeart/2005/8/layout/radial4"/>
    <dgm:cxn modelId="{C98974D3-2070-4854-B70E-DFE3D538BCEA}" type="presParOf" srcId="{0D3380D3-858B-4BA2-B72E-293A6B869927}" destId="{956C30BD-CB56-4F3B-9F6B-3ED90925D4FE}"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F58D1E-9CFB-4B59-BD57-2563B98B1F7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uk-UA"/>
        </a:p>
      </dgm:t>
    </dgm:pt>
    <dgm:pt modelId="{D77B85BA-8659-472A-923C-3F52ED1D5486}">
      <dgm:prSet phldrT="[Текст]" custT="1"/>
      <dgm:spPr/>
      <dgm:t>
        <a:bodyPr/>
        <a:lstStyle/>
        <a:p>
          <a:r>
            <a:rPr lang="ru-RU" sz="2000" dirty="0" smtClean="0">
              <a:latin typeface="Times New Roman" pitchFamily="18" charset="0"/>
              <a:cs typeface="Times New Roman" pitchFamily="18" charset="0"/>
            </a:rPr>
            <a:t>Проводиться у </a:t>
          </a:r>
          <a:r>
            <a:rPr lang="ru-RU" sz="2000" dirty="0" err="1" smtClean="0">
              <a:latin typeface="Times New Roman" pitchFamily="18" charset="0"/>
              <a:cs typeface="Times New Roman" pitchFamily="18" charset="0"/>
            </a:rPr>
            <a:t>разі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Ініціативи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батьків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інших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законних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представників</a:t>
          </a:r>
          <a:r>
            <a:rPr lang="ru-RU" sz="2000" dirty="0" smtClean="0">
              <a:latin typeface="Times New Roman" pitchFamily="18" charset="0"/>
              <a:cs typeface="Times New Roman" pitchFamily="18" charset="0"/>
            </a:rPr>
            <a:t>) особи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ООП</a:t>
          </a:r>
          <a:endParaRPr lang="uk-UA" sz="2000" dirty="0">
            <a:latin typeface="Times New Roman" pitchFamily="18" charset="0"/>
            <a:cs typeface="Times New Roman" pitchFamily="18" charset="0"/>
          </a:endParaRPr>
        </a:p>
      </dgm:t>
    </dgm:pt>
    <dgm:pt modelId="{BA891CB1-5FDF-4319-B325-1FD713171630}" type="parTrans" cxnId="{AB9F1D66-A6CC-4891-8AD1-9D1E9DB53351}">
      <dgm:prSet/>
      <dgm:spPr/>
      <dgm:t>
        <a:bodyPr/>
        <a:lstStyle/>
        <a:p>
          <a:endParaRPr lang="uk-UA"/>
        </a:p>
      </dgm:t>
    </dgm:pt>
    <dgm:pt modelId="{D44380E5-34C7-441B-A217-90BE6DFA6563}" type="sibTrans" cxnId="{AB9F1D66-A6CC-4891-8AD1-9D1E9DB53351}">
      <dgm:prSet/>
      <dgm:spPr/>
      <dgm:t>
        <a:bodyPr/>
        <a:lstStyle/>
        <a:p>
          <a:endParaRPr lang="uk-UA"/>
        </a:p>
      </dgm:t>
    </dgm:pt>
    <dgm:pt modelId="{90257CD1-54D6-4BD8-96DB-A26C9FCC1558}">
      <dgm:prSet phldrT="[Текст]" custT="1"/>
      <dgm:spPr/>
      <dgm:t>
        <a:bodyPr/>
        <a:lstStyle/>
        <a:p>
          <a:r>
            <a:rPr lang="ru-RU" sz="2000" dirty="0" err="1" smtClean="0">
              <a:latin typeface="Times New Roman" pitchFamily="18" charset="0"/>
              <a:cs typeface="Times New Roman" pitchFamily="18" charset="0"/>
            </a:rPr>
            <a:t>Ініціативи</a:t>
          </a:r>
          <a:r>
            <a:rPr lang="ru-RU" sz="2000" dirty="0" smtClean="0">
              <a:latin typeface="Times New Roman" pitchFamily="18" charset="0"/>
              <a:cs typeface="Times New Roman" pitchFamily="18" charset="0"/>
            </a:rPr>
            <a:t> особи, </a:t>
          </a:r>
          <a:r>
            <a:rPr lang="ru-RU" sz="2000" dirty="0" err="1" smtClean="0">
              <a:latin typeface="Times New Roman" pitchFamily="18" charset="0"/>
              <a:cs typeface="Times New Roman" pitchFamily="18" charset="0"/>
            </a:rPr>
            <a:t>що</a:t>
          </a:r>
          <a:r>
            <a:rPr lang="ru-RU" sz="2000" dirty="0" smtClean="0">
              <a:latin typeface="Times New Roman" pitchFamily="18" charset="0"/>
              <a:cs typeface="Times New Roman" pitchFamily="18" charset="0"/>
            </a:rPr>
            <a:t> подавала </a:t>
          </a:r>
          <a:r>
            <a:rPr lang="ru-RU" sz="2000" dirty="0" err="1" smtClean="0">
              <a:latin typeface="Times New Roman" pitchFamily="18" charset="0"/>
              <a:cs typeface="Times New Roman" pitchFamily="18" charset="0"/>
            </a:rPr>
            <a:t>заяву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відповідно</a:t>
          </a:r>
          <a:r>
            <a:rPr lang="ru-RU" sz="2000" dirty="0" smtClean="0">
              <a:latin typeface="Times New Roman" pitchFamily="18" charset="0"/>
              <a:cs typeface="Times New Roman" pitchFamily="18" charset="0"/>
            </a:rPr>
            <a:t> до </a:t>
          </a:r>
          <a:r>
            <a:rPr lang="ru-RU" sz="2000" dirty="0" err="1" smtClean="0">
              <a:latin typeface="Times New Roman" pitchFamily="18" charset="0"/>
              <a:cs typeface="Times New Roman" pitchFamily="18" charset="0"/>
            </a:rPr>
            <a:t>частини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четвертої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статті</a:t>
          </a:r>
          <a:r>
            <a:rPr lang="ru-RU" sz="2000" dirty="0" smtClean="0">
              <a:latin typeface="Times New Roman" pitchFamily="18" charset="0"/>
              <a:cs typeface="Times New Roman" pitchFamily="18" charset="0"/>
            </a:rPr>
            <a:t> 4 Закону </a:t>
          </a:r>
          <a:r>
            <a:rPr lang="ru-RU" sz="2000" dirty="0" err="1" smtClean="0">
              <a:latin typeface="Times New Roman" pitchFamily="18" charset="0"/>
              <a:cs typeface="Times New Roman" pitchFamily="18" charset="0"/>
            </a:rPr>
            <a:t>України</a:t>
          </a:r>
          <a:r>
            <a:rPr lang="ru-RU" sz="2000" dirty="0" smtClean="0">
              <a:latin typeface="Times New Roman" pitchFamily="18" charset="0"/>
              <a:cs typeface="Times New Roman" pitchFamily="18" charset="0"/>
            </a:rPr>
            <a:t> «Про </a:t>
          </a:r>
          <a:r>
            <a:rPr lang="ru-RU" sz="2000" dirty="0" err="1" smtClean="0">
              <a:latin typeface="Times New Roman" pitchFamily="18" charset="0"/>
              <a:cs typeface="Times New Roman" pitchFamily="18" charset="0"/>
            </a:rPr>
            <a:t>забезпечення</a:t>
          </a:r>
          <a:r>
            <a:rPr lang="ru-RU" sz="2000" dirty="0" smtClean="0">
              <a:latin typeface="Times New Roman" pitchFamily="18" charset="0"/>
              <a:cs typeface="Times New Roman" pitchFamily="18" charset="0"/>
            </a:rPr>
            <a:t> прав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свобод </a:t>
          </a:r>
          <a:r>
            <a:rPr lang="ru-RU" sz="2000" dirty="0" err="1" smtClean="0">
              <a:latin typeface="Times New Roman" pitchFamily="18" charset="0"/>
              <a:cs typeface="Times New Roman" pitchFamily="18" charset="0"/>
            </a:rPr>
            <a:t>внутрішньо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переміщених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осіб</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метою </a:t>
          </a:r>
          <a:r>
            <a:rPr lang="ru-RU" sz="2000" dirty="0" err="1" smtClean="0">
              <a:latin typeface="Times New Roman" pitchFamily="18" charset="0"/>
              <a:cs typeface="Times New Roman" pitchFamily="18" charset="0"/>
            </a:rPr>
            <a:t>проведення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моніторингу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розвитку</a:t>
          </a:r>
          <a:r>
            <a:rPr lang="ru-RU" sz="2000" dirty="0" smtClean="0">
              <a:latin typeface="Times New Roman" pitchFamily="18" charset="0"/>
              <a:cs typeface="Times New Roman" pitchFamily="18" charset="0"/>
            </a:rPr>
            <a:t> особи, </a:t>
          </a:r>
          <a:r>
            <a:rPr lang="ru-RU" sz="2000" dirty="0" err="1" smtClean="0">
              <a:latin typeface="Times New Roman" pitchFamily="18" charset="0"/>
              <a:cs typeface="Times New Roman" pitchFamily="18" charset="0"/>
            </a:rPr>
            <a:t>але</a:t>
          </a:r>
          <a:r>
            <a:rPr lang="ru-RU" sz="2000" dirty="0" smtClean="0">
              <a:latin typeface="Times New Roman" pitchFamily="18" charset="0"/>
              <a:cs typeface="Times New Roman" pitchFamily="18" charset="0"/>
            </a:rPr>
            <a:t> не </a:t>
          </a:r>
          <a:r>
            <a:rPr lang="ru-RU" sz="2000" dirty="0" err="1" smtClean="0">
              <a:latin typeface="Times New Roman" pitchFamily="18" charset="0"/>
              <a:cs typeface="Times New Roman" pitchFamily="18" charset="0"/>
            </a:rPr>
            <a:t>частіше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ніж</a:t>
          </a:r>
          <a:r>
            <a:rPr lang="ru-RU" sz="2000" dirty="0" smtClean="0">
              <a:latin typeface="Times New Roman" pitchFamily="18" charset="0"/>
              <a:cs typeface="Times New Roman" pitchFamily="18" charset="0"/>
            </a:rPr>
            <a:t> раз на </a:t>
          </a:r>
          <a:r>
            <a:rPr lang="ru-RU" sz="2000" dirty="0" err="1" smtClean="0">
              <a:latin typeface="Times New Roman" pitchFamily="18" charset="0"/>
              <a:cs typeface="Times New Roman" pitchFamily="18" charset="0"/>
            </a:rPr>
            <a:t>рік</a:t>
          </a:r>
          <a:endParaRPr lang="uk-UA" sz="1800" dirty="0">
            <a:latin typeface="Times New Roman" pitchFamily="18" charset="0"/>
            <a:cs typeface="Times New Roman" pitchFamily="18" charset="0"/>
          </a:endParaRPr>
        </a:p>
      </dgm:t>
    </dgm:pt>
    <dgm:pt modelId="{7517D4E7-C948-47B5-9988-06B62AF74A93}" type="parTrans" cxnId="{AE2F26B5-6751-49AA-8017-BC0E1BE65606}">
      <dgm:prSet/>
      <dgm:spPr/>
      <dgm:t>
        <a:bodyPr/>
        <a:lstStyle/>
        <a:p>
          <a:endParaRPr lang="uk-UA"/>
        </a:p>
      </dgm:t>
    </dgm:pt>
    <dgm:pt modelId="{7AD50591-343D-4012-B35C-6E7E8AD8649D}" type="sibTrans" cxnId="{AE2F26B5-6751-49AA-8017-BC0E1BE65606}">
      <dgm:prSet/>
      <dgm:spPr/>
      <dgm:t>
        <a:bodyPr/>
        <a:lstStyle/>
        <a:p>
          <a:endParaRPr lang="uk-UA"/>
        </a:p>
      </dgm:t>
    </dgm:pt>
    <dgm:pt modelId="{74C03BA3-A04C-4A28-AA2C-8333BB251977}">
      <dgm:prSet phldrT="[Текст]" custT="1"/>
      <dgm:spPr/>
      <dgm:t>
        <a:bodyPr/>
        <a:lstStyle/>
        <a:p>
          <a:r>
            <a:rPr lang="ru-RU" sz="2000" dirty="0" err="1" smtClean="0">
              <a:latin typeface="Times New Roman" pitchFamily="18" charset="0"/>
              <a:cs typeface="Times New Roman" pitchFamily="18" charset="0"/>
            </a:rPr>
            <a:t>Рекомендації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команди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психолого-педагогічного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супроводу</a:t>
          </a:r>
          <a:r>
            <a:rPr lang="ru-RU" sz="2000" dirty="0" smtClean="0">
              <a:latin typeface="Times New Roman" pitchFamily="18" charset="0"/>
              <a:cs typeface="Times New Roman" pitchFamily="18" charset="0"/>
            </a:rPr>
            <a:t> особи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ООП закладу </a:t>
          </a:r>
          <a:r>
            <a:rPr lang="ru-RU" sz="2000" dirty="0" err="1" smtClean="0">
              <a:latin typeface="Times New Roman" pitchFamily="18" charset="0"/>
              <a:cs typeface="Times New Roman" pitchFamily="18" charset="0"/>
            </a:rPr>
            <a:t>освіти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або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фахівців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інклюзивно-ресурсних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центрів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метою </a:t>
          </a:r>
          <a:r>
            <a:rPr lang="ru-RU" sz="2000" dirty="0" err="1" smtClean="0">
              <a:latin typeface="Times New Roman" pitchFamily="18" charset="0"/>
              <a:cs typeface="Times New Roman" pitchFamily="18" charset="0"/>
            </a:rPr>
            <a:t>проведення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моніторингу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розвитку</a:t>
          </a:r>
          <a:r>
            <a:rPr lang="ru-RU" sz="2000" dirty="0" smtClean="0">
              <a:latin typeface="Times New Roman" pitchFamily="18" charset="0"/>
              <a:cs typeface="Times New Roman" pitchFamily="18" charset="0"/>
            </a:rPr>
            <a:t> особи (за </a:t>
          </a:r>
          <a:r>
            <a:rPr lang="ru-RU" sz="2000" dirty="0" err="1" smtClean="0">
              <a:latin typeface="Times New Roman" pitchFamily="18" charset="0"/>
              <a:cs typeface="Times New Roman" pitchFamily="18" charset="0"/>
            </a:rPr>
            <a:t>згодою</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батьків</a:t>
          </a:r>
          <a:r>
            <a:rPr lang="ru-RU" sz="2000" dirty="0" smtClean="0">
              <a:latin typeface="Times New Roman" pitchFamily="18" charset="0"/>
              <a:cs typeface="Times New Roman" pitchFamily="18" charset="0"/>
            </a:rPr>
            <a:t>)</a:t>
          </a:r>
          <a:endParaRPr lang="uk-UA" sz="2000" dirty="0">
            <a:latin typeface="Times New Roman" pitchFamily="18" charset="0"/>
            <a:cs typeface="Times New Roman" pitchFamily="18" charset="0"/>
          </a:endParaRPr>
        </a:p>
      </dgm:t>
    </dgm:pt>
    <dgm:pt modelId="{E2B4AC8D-2913-4991-A821-B7A08F4891F8}" type="parTrans" cxnId="{BA5785E7-9B56-40CD-96B5-8FFC9DA3CF4C}">
      <dgm:prSet/>
      <dgm:spPr/>
      <dgm:t>
        <a:bodyPr/>
        <a:lstStyle/>
        <a:p>
          <a:endParaRPr lang="uk-UA"/>
        </a:p>
      </dgm:t>
    </dgm:pt>
    <dgm:pt modelId="{C2068BF1-5B2C-4239-A6F9-A500C0B7792E}" type="sibTrans" cxnId="{BA5785E7-9B56-40CD-96B5-8FFC9DA3CF4C}">
      <dgm:prSet/>
      <dgm:spPr/>
      <dgm:t>
        <a:bodyPr/>
        <a:lstStyle/>
        <a:p>
          <a:endParaRPr lang="uk-UA"/>
        </a:p>
      </dgm:t>
    </dgm:pt>
    <dgm:pt modelId="{9E73D2D9-7B87-462F-80AF-22987288F3DA}">
      <dgm:prSet custT="1"/>
      <dgm:spPr/>
      <dgm:t>
        <a:bodyPr/>
        <a:lstStyle/>
        <a:p>
          <a:endParaRPr lang="uk-UA" sz="1600" dirty="0"/>
        </a:p>
      </dgm:t>
    </dgm:pt>
    <dgm:pt modelId="{DC7D09A9-8B4E-45BE-BB04-B5E860CD99F9}" type="parTrans" cxnId="{31DAB80D-F1AA-4A41-A1D4-13C6ED20FF1E}">
      <dgm:prSet/>
      <dgm:spPr/>
      <dgm:t>
        <a:bodyPr/>
        <a:lstStyle/>
        <a:p>
          <a:endParaRPr lang="uk-UA"/>
        </a:p>
      </dgm:t>
    </dgm:pt>
    <dgm:pt modelId="{B6B5FE81-1EAE-427A-B451-C2CF33DC94F2}" type="sibTrans" cxnId="{31DAB80D-F1AA-4A41-A1D4-13C6ED20FF1E}">
      <dgm:prSet/>
      <dgm:spPr/>
      <dgm:t>
        <a:bodyPr/>
        <a:lstStyle/>
        <a:p>
          <a:endParaRPr lang="uk-UA"/>
        </a:p>
      </dgm:t>
    </dgm:pt>
    <dgm:pt modelId="{209A4758-C08E-4CD4-AFB0-42186EDB4C50}" type="pres">
      <dgm:prSet presAssocID="{A8F58D1E-9CFB-4B59-BD57-2563B98B1F71}" presName="linear" presStyleCnt="0">
        <dgm:presLayoutVars>
          <dgm:dir/>
          <dgm:animLvl val="lvl"/>
          <dgm:resizeHandles val="exact"/>
        </dgm:presLayoutVars>
      </dgm:prSet>
      <dgm:spPr/>
      <dgm:t>
        <a:bodyPr/>
        <a:lstStyle/>
        <a:p>
          <a:endParaRPr lang="uk-UA"/>
        </a:p>
      </dgm:t>
    </dgm:pt>
    <dgm:pt modelId="{DBB6EF00-2126-4FF2-8ABA-49A54367E4A2}" type="pres">
      <dgm:prSet presAssocID="{D77B85BA-8659-472A-923C-3F52ED1D5486}" presName="parentLin" presStyleCnt="0"/>
      <dgm:spPr/>
    </dgm:pt>
    <dgm:pt modelId="{737632FC-500D-422D-9589-168ADACCB4E0}" type="pres">
      <dgm:prSet presAssocID="{D77B85BA-8659-472A-923C-3F52ED1D5486}" presName="parentLeftMargin" presStyleLbl="node1" presStyleIdx="0" presStyleCnt="3"/>
      <dgm:spPr/>
      <dgm:t>
        <a:bodyPr/>
        <a:lstStyle/>
        <a:p>
          <a:endParaRPr lang="uk-UA"/>
        </a:p>
      </dgm:t>
    </dgm:pt>
    <dgm:pt modelId="{31E3976D-C720-4BB6-ADA6-129C7CD4C2E1}" type="pres">
      <dgm:prSet presAssocID="{D77B85BA-8659-472A-923C-3F52ED1D5486}" presName="parentText" presStyleLbl="node1" presStyleIdx="0" presStyleCnt="3" custScaleX="141933" custScaleY="92309">
        <dgm:presLayoutVars>
          <dgm:chMax val="0"/>
          <dgm:bulletEnabled val="1"/>
        </dgm:presLayoutVars>
      </dgm:prSet>
      <dgm:spPr/>
      <dgm:t>
        <a:bodyPr/>
        <a:lstStyle/>
        <a:p>
          <a:endParaRPr lang="uk-UA"/>
        </a:p>
      </dgm:t>
    </dgm:pt>
    <dgm:pt modelId="{05F39D91-CE53-405E-AF41-E52A8CCD0BB6}" type="pres">
      <dgm:prSet presAssocID="{D77B85BA-8659-472A-923C-3F52ED1D5486}" presName="negativeSpace" presStyleCnt="0"/>
      <dgm:spPr/>
    </dgm:pt>
    <dgm:pt modelId="{D83697E6-B758-43BA-BCC2-10E3D7304A22}" type="pres">
      <dgm:prSet presAssocID="{D77B85BA-8659-472A-923C-3F52ED1D5486}" presName="childText" presStyleLbl="conFgAcc1" presStyleIdx="0" presStyleCnt="3">
        <dgm:presLayoutVars>
          <dgm:bulletEnabled val="1"/>
        </dgm:presLayoutVars>
      </dgm:prSet>
      <dgm:spPr/>
    </dgm:pt>
    <dgm:pt modelId="{F1FD0A87-CFEE-4502-B3A2-39B83EC0A63A}" type="pres">
      <dgm:prSet presAssocID="{D44380E5-34C7-441B-A217-90BE6DFA6563}" presName="spaceBetweenRectangles" presStyleCnt="0"/>
      <dgm:spPr/>
    </dgm:pt>
    <dgm:pt modelId="{99CD0FD1-D77A-4557-A38A-71BE00E9226C}" type="pres">
      <dgm:prSet presAssocID="{90257CD1-54D6-4BD8-96DB-A26C9FCC1558}" presName="parentLin" presStyleCnt="0"/>
      <dgm:spPr/>
    </dgm:pt>
    <dgm:pt modelId="{3FB20666-9D05-4D2A-83AD-328C4AAC443B}" type="pres">
      <dgm:prSet presAssocID="{90257CD1-54D6-4BD8-96DB-A26C9FCC1558}" presName="parentLeftMargin" presStyleLbl="node1" presStyleIdx="0" presStyleCnt="3"/>
      <dgm:spPr/>
      <dgm:t>
        <a:bodyPr/>
        <a:lstStyle/>
        <a:p>
          <a:endParaRPr lang="uk-UA"/>
        </a:p>
      </dgm:t>
    </dgm:pt>
    <dgm:pt modelId="{323A99B1-1EE0-4A8A-96BB-31F0063F1B40}" type="pres">
      <dgm:prSet presAssocID="{90257CD1-54D6-4BD8-96DB-A26C9FCC1558}" presName="parentText" presStyleLbl="node1" presStyleIdx="1" presStyleCnt="3" custScaleX="142857" custScaleY="156942">
        <dgm:presLayoutVars>
          <dgm:chMax val="0"/>
          <dgm:bulletEnabled val="1"/>
        </dgm:presLayoutVars>
      </dgm:prSet>
      <dgm:spPr/>
      <dgm:t>
        <a:bodyPr/>
        <a:lstStyle/>
        <a:p>
          <a:endParaRPr lang="uk-UA"/>
        </a:p>
      </dgm:t>
    </dgm:pt>
    <dgm:pt modelId="{63EE732F-4828-4EEE-AEE1-B610E227167C}" type="pres">
      <dgm:prSet presAssocID="{90257CD1-54D6-4BD8-96DB-A26C9FCC1558}" presName="negativeSpace" presStyleCnt="0"/>
      <dgm:spPr/>
    </dgm:pt>
    <dgm:pt modelId="{B8D04B91-263C-4656-8732-5F89A7A97B32}" type="pres">
      <dgm:prSet presAssocID="{90257CD1-54D6-4BD8-96DB-A26C9FCC1558}" presName="childText" presStyleLbl="conFgAcc1" presStyleIdx="1" presStyleCnt="3" custLinFactNeighborX="1569" custLinFactNeighborY="20065">
        <dgm:presLayoutVars>
          <dgm:bulletEnabled val="1"/>
        </dgm:presLayoutVars>
      </dgm:prSet>
      <dgm:spPr/>
      <dgm:t>
        <a:bodyPr/>
        <a:lstStyle/>
        <a:p>
          <a:endParaRPr lang="uk-UA"/>
        </a:p>
      </dgm:t>
    </dgm:pt>
    <dgm:pt modelId="{4EF030C2-2686-4AFF-846D-4DBF3635178C}" type="pres">
      <dgm:prSet presAssocID="{7AD50591-343D-4012-B35C-6E7E8AD8649D}" presName="spaceBetweenRectangles" presStyleCnt="0"/>
      <dgm:spPr/>
    </dgm:pt>
    <dgm:pt modelId="{468B450A-23D9-485C-96BA-272C87689682}" type="pres">
      <dgm:prSet presAssocID="{74C03BA3-A04C-4A28-AA2C-8333BB251977}" presName="parentLin" presStyleCnt="0"/>
      <dgm:spPr/>
    </dgm:pt>
    <dgm:pt modelId="{B0BA0800-9E6E-4E07-AADC-ACA0D663F232}" type="pres">
      <dgm:prSet presAssocID="{74C03BA3-A04C-4A28-AA2C-8333BB251977}" presName="parentLeftMargin" presStyleLbl="node1" presStyleIdx="1" presStyleCnt="3"/>
      <dgm:spPr/>
      <dgm:t>
        <a:bodyPr/>
        <a:lstStyle/>
        <a:p>
          <a:endParaRPr lang="uk-UA"/>
        </a:p>
      </dgm:t>
    </dgm:pt>
    <dgm:pt modelId="{B76DBD13-A62B-42C3-9158-FF93D03956C1}" type="pres">
      <dgm:prSet presAssocID="{74C03BA3-A04C-4A28-AA2C-8333BB251977}" presName="parentText" presStyleLbl="node1" presStyleIdx="2" presStyleCnt="3" custScaleX="142857" custScaleY="171195">
        <dgm:presLayoutVars>
          <dgm:chMax val="0"/>
          <dgm:bulletEnabled val="1"/>
        </dgm:presLayoutVars>
      </dgm:prSet>
      <dgm:spPr/>
      <dgm:t>
        <a:bodyPr/>
        <a:lstStyle/>
        <a:p>
          <a:endParaRPr lang="uk-UA"/>
        </a:p>
      </dgm:t>
    </dgm:pt>
    <dgm:pt modelId="{8D3790C9-1F4C-4569-9DA9-0C0C5C36E9B8}" type="pres">
      <dgm:prSet presAssocID="{74C03BA3-A04C-4A28-AA2C-8333BB251977}" presName="negativeSpace" presStyleCnt="0"/>
      <dgm:spPr/>
    </dgm:pt>
    <dgm:pt modelId="{6FB7FD14-F1CE-4075-B871-2B1B079308FF}" type="pres">
      <dgm:prSet presAssocID="{74C03BA3-A04C-4A28-AA2C-8333BB251977}" presName="childText" presStyleLbl="conFgAcc1" presStyleIdx="2" presStyleCnt="3" custLinFactNeighborX="-909" custLinFactNeighborY="56119">
        <dgm:presLayoutVars>
          <dgm:bulletEnabled val="1"/>
        </dgm:presLayoutVars>
      </dgm:prSet>
      <dgm:spPr/>
    </dgm:pt>
  </dgm:ptLst>
  <dgm:cxnLst>
    <dgm:cxn modelId="{31DAB80D-F1AA-4A41-A1D4-13C6ED20FF1E}" srcId="{90257CD1-54D6-4BD8-96DB-A26C9FCC1558}" destId="{9E73D2D9-7B87-462F-80AF-22987288F3DA}" srcOrd="0" destOrd="0" parTransId="{DC7D09A9-8B4E-45BE-BB04-B5E860CD99F9}" sibTransId="{B6B5FE81-1EAE-427A-B451-C2CF33DC94F2}"/>
    <dgm:cxn modelId="{2C35915D-488E-407F-A681-638B999C17C5}" type="presOf" srcId="{74C03BA3-A04C-4A28-AA2C-8333BB251977}" destId="{B0BA0800-9E6E-4E07-AADC-ACA0D663F232}" srcOrd="0" destOrd="0" presId="urn:microsoft.com/office/officeart/2005/8/layout/list1"/>
    <dgm:cxn modelId="{AB9F1D66-A6CC-4891-8AD1-9D1E9DB53351}" srcId="{A8F58D1E-9CFB-4B59-BD57-2563B98B1F71}" destId="{D77B85BA-8659-472A-923C-3F52ED1D5486}" srcOrd="0" destOrd="0" parTransId="{BA891CB1-5FDF-4319-B325-1FD713171630}" sibTransId="{D44380E5-34C7-441B-A217-90BE6DFA6563}"/>
    <dgm:cxn modelId="{09AE54EF-6674-4DD8-A0C2-D772273FE089}" type="presOf" srcId="{74C03BA3-A04C-4A28-AA2C-8333BB251977}" destId="{B76DBD13-A62B-42C3-9158-FF93D03956C1}" srcOrd="1" destOrd="0" presId="urn:microsoft.com/office/officeart/2005/8/layout/list1"/>
    <dgm:cxn modelId="{AE2F26B5-6751-49AA-8017-BC0E1BE65606}" srcId="{A8F58D1E-9CFB-4B59-BD57-2563B98B1F71}" destId="{90257CD1-54D6-4BD8-96DB-A26C9FCC1558}" srcOrd="1" destOrd="0" parTransId="{7517D4E7-C948-47B5-9988-06B62AF74A93}" sibTransId="{7AD50591-343D-4012-B35C-6E7E8AD8649D}"/>
    <dgm:cxn modelId="{4D220368-43B4-4BAE-9946-ED09B981B8D8}" type="presOf" srcId="{D77B85BA-8659-472A-923C-3F52ED1D5486}" destId="{737632FC-500D-422D-9589-168ADACCB4E0}" srcOrd="0" destOrd="0" presId="urn:microsoft.com/office/officeart/2005/8/layout/list1"/>
    <dgm:cxn modelId="{F09B5643-1188-463D-A855-86E4383C273C}" type="presOf" srcId="{D77B85BA-8659-472A-923C-3F52ED1D5486}" destId="{31E3976D-C720-4BB6-ADA6-129C7CD4C2E1}" srcOrd="1" destOrd="0" presId="urn:microsoft.com/office/officeart/2005/8/layout/list1"/>
    <dgm:cxn modelId="{5CC25B38-14CF-4403-952A-522111B28322}" type="presOf" srcId="{A8F58D1E-9CFB-4B59-BD57-2563B98B1F71}" destId="{209A4758-C08E-4CD4-AFB0-42186EDB4C50}" srcOrd="0" destOrd="0" presId="urn:microsoft.com/office/officeart/2005/8/layout/list1"/>
    <dgm:cxn modelId="{0B7A9111-489A-48B5-85D6-10F3B75F4072}" type="presOf" srcId="{90257CD1-54D6-4BD8-96DB-A26C9FCC1558}" destId="{3FB20666-9D05-4D2A-83AD-328C4AAC443B}" srcOrd="0" destOrd="0" presId="urn:microsoft.com/office/officeart/2005/8/layout/list1"/>
    <dgm:cxn modelId="{86A96168-F440-4687-A318-B4BEE03CCE81}" type="presOf" srcId="{90257CD1-54D6-4BD8-96DB-A26C9FCC1558}" destId="{323A99B1-1EE0-4A8A-96BB-31F0063F1B40}" srcOrd="1" destOrd="0" presId="urn:microsoft.com/office/officeart/2005/8/layout/list1"/>
    <dgm:cxn modelId="{71A82246-6B16-406E-9251-3E138FBD9FAB}" type="presOf" srcId="{9E73D2D9-7B87-462F-80AF-22987288F3DA}" destId="{B8D04B91-263C-4656-8732-5F89A7A97B32}" srcOrd="0" destOrd="0" presId="urn:microsoft.com/office/officeart/2005/8/layout/list1"/>
    <dgm:cxn modelId="{BA5785E7-9B56-40CD-96B5-8FFC9DA3CF4C}" srcId="{A8F58D1E-9CFB-4B59-BD57-2563B98B1F71}" destId="{74C03BA3-A04C-4A28-AA2C-8333BB251977}" srcOrd="2" destOrd="0" parTransId="{E2B4AC8D-2913-4991-A821-B7A08F4891F8}" sibTransId="{C2068BF1-5B2C-4239-A6F9-A500C0B7792E}"/>
    <dgm:cxn modelId="{2446460C-93B4-47C9-9310-80ACDDF8F883}" type="presParOf" srcId="{209A4758-C08E-4CD4-AFB0-42186EDB4C50}" destId="{DBB6EF00-2126-4FF2-8ABA-49A54367E4A2}" srcOrd="0" destOrd="0" presId="urn:microsoft.com/office/officeart/2005/8/layout/list1"/>
    <dgm:cxn modelId="{340F7282-B340-413E-9FC7-BC7F30A41134}" type="presParOf" srcId="{DBB6EF00-2126-4FF2-8ABA-49A54367E4A2}" destId="{737632FC-500D-422D-9589-168ADACCB4E0}" srcOrd="0" destOrd="0" presId="urn:microsoft.com/office/officeart/2005/8/layout/list1"/>
    <dgm:cxn modelId="{F39FDE49-EC82-4746-BB08-52CC761DB61A}" type="presParOf" srcId="{DBB6EF00-2126-4FF2-8ABA-49A54367E4A2}" destId="{31E3976D-C720-4BB6-ADA6-129C7CD4C2E1}" srcOrd="1" destOrd="0" presId="urn:microsoft.com/office/officeart/2005/8/layout/list1"/>
    <dgm:cxn modelId="{086C257C-9287-419D-ADEB-F79AEE5F42CD}" type="presParOf" srcId="{209A4758-C08E-4CD4-AFB0-42186EDB4C50}" destId="{05F39D91-CE53-405E-AF41-E52A8CCD0BB6}" srcOrd="1" destOrd="0" presId="urn:microsoft.com/office/officeart/2005/8/layout/list1"/>
    <dgm:cxn modelId="{B6F744D3-72C8-4258-8CE4-4F09F7C95F2C}" type="presParOf" srcId="{209A4758-C08E-4CD4-AFB0-42186EDB4C50}" destId="{D83697E6-B758-43BA-BCC2-10E3D7304A22}" srcOrd="2" destOrd="0" presId="urn:microsoft.com/office/officeart/2005/8/layout/list1"/>
    <dgm:cxn modelId="{ACE8AE30-B02D-4051-9307-A6DA0CEEEDFD}" type="presParOf" srcId="{209A4758-C08E-4CD4-AFB0-42186EDB4C50}" destId="{F1FD0A87-CFEE-4502-B3A2-39B83EC0A63A}" srcOrd="3" destOrd="0" presId="urn:microsoft.com/office/officeart/2005/8/layout/list1"/>
    <dgm:cxn modelId="{C44AAA80-E0FA-4AAE-A7ED-FBC749E9B363}" type="presParOf" srcId="{209A4758-C08E-4CD4-AFB0-42186EDB4C50}" destId="{99CD0FD1-D77A-4557-A38A-71BE00E9226C}" srcOrd="4" destOrd="0" presId="urn:microsoft.com/office/officeart/2005/8/layout/list1"/>
    <dgm:cxn modelId="{99DC9E7D-EE10-4046-A66B-F58548917530}" type="presParOf" srcId="{99CD0FD1-D77A-4557-A38A-71BE00E9226C}" destId="{3FB20666-9D05-4D2A-83AD-328C4AAC443B}" srcOrd="0" destOrd="0" presId="urn:microsoft.com/office/officeart/2005/8/layout/list1"/>
    <dgm:cxn modelId="{031BE889-BD38-446C-93C4-31E064A6FD52}" type="presParOf" srcId="{99CD0FD1-D77A-4557-A38A-71BE00E9226C}" destId="{323A99B1-1EE0-4A8A-96BB-31F0063F1B40}" srcOrd="1" destOrd="0" presId="urn:microsoft.com/office/officeart/2005/8/layout/list1"/>
    <dgm:cxn modelId="{7F57D1EC-44ED-40A7-A8BE-2DE88B5D5E64}" type="presParOf" srcId="{209A4758-C08E-4CD4-AFB0-42186EDB4C50}" destId="{63EE732F-4828-4EEE-AEE1-B610E227167C}" srcOrd="5" destOrd="0" presId="urn:microsoft.com/office/officeart/2005/8/layout/list1"/>
    <dgm:cxn modelId="{7844AA3E-2375-44A6-BD8E-2419C6C46184}" type="presParOf" srcId="{209A4758-C08E-4CD4-AFB0-42186EDB4C50}" destId="{B8D04B91-263C-4656-8732-5F89A7A97B32}" srcOrd="6" destOrd="0" presId="urn:microsoft.com/office/officeart/2005/8/layout/list1"/>
    <dgm:cxn modelId="{C8B442FC-EA90-44C2-9835-A29D06620517}" type="presParOf" srcId="{209A4758-C08E-4CD4-AFB0-42186EDB4C50}" destId="{4EF030C2-2686-4AFF-846D-4DBF3635178C}" srcOrd="7" destOrd="0" presId="urn:microsoft.com/office/officeart/2005/8/layout/list1"/>
    <dgm:cxn modelId="{27714E2B-C1DF-47D6-94B4-9B9115C0861D}" type="presParOf" srcId="{209A4758-C08E-4CD4-AFB0-42186EDB4C50}" destId="{468B450A-23D9-485C-96BA-272C87689682}" srcOrd="8" destOrd="0" presId="urn:microsoft.com/office/officeart/2005/8/layout/list1"/>
    <dgm:cxn modelId="{01AD3F81-3179-4BF1-887E-F16DA17680E2}" type="presParOf" srcId="{468B450A-23D9-485C-96BA-272C87689682}" destId="{B0BA0800-9E6E-4E07-AADC-ACA0D663F232}" srcOrd="0" destOrd="0" presId="urn:microsoft.com/office/officeart/2005/8/layout/list1"/>
    <dgm:cxn modelId="{F003426B-1905-44E6-8184-4079E87F5CEA}" type="presParOf" srcId="{468B450A-23D9-485C-96BA-272C87689682}" destId="{B76DBD13-A62B-42C3-9158-FF93D03956C1}" srcOrd="1" destOrd="0" presId="urn:microsoft.com/office/officeart/2005/8/layout/list1"/>
    <dgm:cxn modelId="{51D5A042-10BB-450C-9312-718CEC875132}" type="presParOf" srcId="{209A4758-C08E-4CD4-AFB0-42186EDB4C50}" destId="{8D3790C9-1F4C-4569-9DA9-0C0C5C36E9B8}" srcOrd="9" destOrd="0" presId="urn:microsoft.com/office/officeart/2005/8/layout/list1"/>
    <dgm:cxn modelId="{5074C045-630D-460A-AF2C-AFE4AEAA00CF}" type="presParOf" srcId="{209A4758-C08E-4CD4-AFB0-42186EDB4C50}" destId="{6FB7FD14-F1CE-4075-B871-2B1B079308FF}"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74066CC-D424-4107-94B4-0751A1BAD7C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uk-UA"/>
        </a:p>
      </dgm:t>
    </dgm:pt>
    <dgm:pt modelId="{CA5C7BEC-A539-4A9D-B92C-C2F1D5D46144}">
      <dgm:prSet phldrT="[Текст]" custT="1"/>
      <dgm:spPr/>
      <dgm:t>
        <a:bodyPr/>
        <a:lstStyle/>
        <a:p>
          <a:r>
            <a:rPr lang="uk-UA" sz="1600" dirty="0" smtClean="0">
              <a:latin typeface="Times New Roman" pitchFamily="18" charset="0"/>
              <a:cs typeface="Times New Roman" pitchFamily="18" charset="0"/>
            </a:rPr>
            <a:t>Переходу особи з ООП із закладу дошкільної освіти в заклад загальної середньої освіти </a:t>
          </a:r>
          <a:endParaRPr lang="uk-UA" sz="1600" dirty="0">
            <a:latin typeface="Times New Roman" pitchFamily="18" charset="0"/>
            <a:cs typeface="Times New Roman" pitchFamily="18" charset="0"/>
          </a:endParaRPr>
        </a:p>
      </dgm:t>
    </dgm:pt>
    <dgm:pt modelId="{DA01EC38-8349-4B99-9A72-79935FEC00C2}" type="parTrans" cxnId="{B4407DFA-47BA-4F82-BB1B-EFD60BD5F716}">
      <dgm:prSet/>
      <dgm:spPr/>
      <dgm:t>
        <a:bodyPr/>
        <a:lstStyle/>
        <a:p>
          <a:endParaRPr lang="uk-UA"/>
        </a:p>
      </dgm:t>
    </dgm:pt>
    <dgm:pt modelId="{8BB209D7-2CAE-4FB8-B28D-221C9E733FF8}" type="sibTrans" cxnId="{B4407DFA-47BA-4F82-BB1B-EFD60BD5F716}">
      <dgm:prSet/>
      <dgm:spPr/>
      <dgm:t>
        <a:bodyPr/>
        <a:lstStyle/>
        <a:p>
          <a:endParaRPr lang="uk-UA"/>
        </a:p>
      </dgm:t>
    </dgm:pt>
    <dgm:pt modelId="{166EEF47-CFA3-4391-AFBA-4C8FA799B073}">
      <dgm:prSet phldrT="[Текст]" custT="1"/>
      <dgm:spPr/>
      <dgm:t>
        <a:bodyPr/>
        <a:lstStyle/>
        <a:p>
          <a:r>
            <a:rPr lang="uk-UA" sz="1600" dirty="0" smtClean="0">
              <a:latin typeface="Times New Roman" pitchFamily="18" charset="0"/>
              <a:cs typeface="Times New Roman" pitchFamily="18" charset="0"/>
            </a:rPr>
            <a:t>Переведення особи із спеціального закладу дошкільної освіти, спеціального закладу загальної середньої освіти, закладу загальної середньої освіти до інклюзивної (спеціальної) групи закладу дошкільної освіти або інклюзивного (спеціального) класу закладу загальної середньої освіти </a:t>
          </a:r>
          <a:endParaRPr lang="uk-UA" sz="500" dirty="0">
            <a:latin typeface="Times New Roman" pitchFamily="18" charset="0"/>
            <a:cs typeface="Times New Roman" pitchFamily="18" charset="0"/>
          </a:endParaRPr>
        </a:p>
      </dgm:t>
    </dgm:pt>
    <dgm:pt modelId="{8C15E928-BCDB-4527-8901-0D8DE7C68CCC}" type="parTrans" cxnId="{5777CD62-64E7-4BDC-9D81-C58A0A12795C}">
      <dgm:prSet/>
      <dgm:spPr/>
      <dgm:t>
        <a:bodyPr/>
        <a:lstStyle/>
        <a:p>
          <a:endParaRPr lang="uk-UA"/>
        </a:p>
      </dgm:t>
    </dgm:pt>
    <dgm:pt modelId="{5C1D9F2B-39CE-42DE-85BB-E53B5B22D14C}" type="sibTrans" cxnId="{5777CD62-64E7-4BDC-9D81-C58A0A12795C}">
      <dgm:prSet/>
      <dgm:spPr/>
      <dgm:t>
        <a:bodyPr/>
        <a:lstStyle/>
        <a:p>
          <a:endParaRPr lang="uk-UA"/>
        </a:p>
      </dgm:t>
    </dgm:pt>
    <dgm:pt modelId="{ABD95F81-D37C-4249-98E1-BB01A1C58A47}">
      <dgm:prSet phldrT="[Текст]" custT="1"/>
      <dgm:spPr/>
      <dgm:t>
        <a:bodyPr/>
        <a:lstStyle/>
        <a:p>
          <a:r>
            <a:rPr lang="uk-UA" sz="1600" dirty="0" smtClean="0">
              <a:latin typeface="Times New Roman" pitchFamily="18" charset="0"/>
              <a:cs typeface="Times New Roman" pitchFamily="18" charset="0"/>
            </a:rPr>
            <a:t>Переходу особи з ООП між рівнями освіти </a:t>
          </a:r>
          <a:endParaRPr lang="uk-UA" sz="1600" dirty="0">
            <a:latin typeface="Times New Roman" pitchFamily="18" charset="0"/>
            <a:cs typeface="Times New Roman" pitchFamily="18" charset="0"/>
          </a:endParaRPr>
        </a:p>
      </dgm:t>
    </dgm:pt>
    <dgm:pt modelId="{98CAE805-5618-4DF7-AACA-917821D550B5}" type="parTrans" cxnId="{1EB53DE0-1BF8-414F-9B88-F350059AD350}">
      <dgm:prSet/>
      <dgm:spPr/>
      <dgm:t>
        <a:bodyPr/>
        <a:lstStyle/>
        <a:p>
          <a:endParaRPr lang="uk-UA"/>
        </a:p>
      </dgm:t>
    </dgm:pt>
    <dgm:pt modelId="{C7168F8C-272C-4838-8253-A68FBD8BD13B}" type="sibTrans" cxnId="{1EB53DE0-1BF8-414F-9B88-F350059AD350}">
      <dgm:prSet/>
      <dgm:spPr/>
      <dgm:t>
        <a:bodyPr/>
        <a:lstStyle/>
        <a:p>
          <a:endParaRPr lang="uk-UA"/>
        </a:p>
      </dgm:t>
    </dgm:pt>
    <dgm:pt modelId="{151B3D78-87BC-4762-BAC7-CA5EF6559743}" type="pres">
      <dgm:prSet presAssocID="{074066CC-D424-4107-94B4-0751A1BAD7CB}" presName="linear" presStyleCnt="0">
        <dgm:presLayoutVars>
          <dgm:dir/>
          <dgm:animLvl val="lvl"/>
          <dgm:resizeHandles val="exact"/>
        </dgm:presLayoutVars>
      </dgm:prSet>
      <dgm:spPr/>
      <dgm:t>
        <a:bodyPr/>
        <a:lstStyle/>
        <a:p>
          <a:endParaRPr lang="uk-UA"/>
        </a:p>
      </dgm:t>
    </dgm:pt>
    <dgm:pt modelId="{A4EAE223-6EAA-4914-8901-7B8D42D595BC}" type="pres">
      <dgm:prSet presAssocID="{CA5C7BEC-A539-4A9D-B92C-C2F1D5D46144}" presName="parentLin" presStyleCnt="0"/>
      <dgm:spPr/>
    </dgm:pt>
    <dgm:pt modelId="{37F27979-AE7F-42BA-A401-E977C59175CA}" type="pres">
      <dgm:prSet presAssocID="{CA5C7BEC-A539-4A9D-B92C-C2F1D5D46144}" presName="parentLeftMargin" presStyleLbl="node1" presStyleIdx="0" presStyleCnt="3"/>
      <dgm:spPr/>
      <dgm:t>
        <a:bodyPr/>
        <a:lstStyle/>
        <a:p>
          <a:endParaRPr lang="uk-UA"/>
        </a:p>
      </dgm:t>
    </dgm:pt>
    <dgm:pt modelId="{9771694B-3509-4C87-958E-D067423D8152}" type="pres">
      <dgm:prSet presAssocID="{CA5C7BEC-A539-4A9D-B92C-C2F1D5D46144}" presName="parentText" presStyleLbl="node1" presStyleIdx="0" presStyleCnt="3" custScaleX="139615" custScaleY="169609">
        <dgm:presLayoutVars>
          <dgm:chMax val="0"/>
          <dgm:bulletEnabled val="1"/>
        </dgm:presLayoutVars>
      </dgm:prSet>
      <dgm:spPr/>
      <dgm:t>
        <a:bodyPr/>
        <a:lstStyle/>
        <a:p>
          <a:endParaRPr lang="uk-UA"/>
        </a:p>
      </dgm:t>
    </dgm:pt>
    <dgm:pt modelId="{D3703B92-0538-4755-92EA-43CFFDBA8A3B}" type="pres">
      <dgm:prSet presAssocID="{CA5C7BEC-A539-4A9D-B92C-C2F1D5D46144}" presName="negativeSpace" presStyleCnt="0"/>
      <dgm:spPr/>
    </dgm:pt>
    <dgm:pt modelId="{E99E4EF5-6D46-4621-8508-B96DF3C5DF8C}" type="pres">
      <dgm:prSet presAssocID="{CA5C7BEC-A539-4A9D-B92C-C2F1D5D46144}" presName="childText" presStyleLbl="conFgAcc1" presStyleIdx="0" presStyleCnt="3">
        <dgm:presLayoutVars>
          <dgm:bulletEnabled val="1"/>
        </dgm:presLayoutVars>
      </dgm:prSet>
      <dgm:spPr/>
    </dgm:pt>
    <dgm:pt modelId="{9D67ABBC-10B0-409E-935D-398E8E2AB31A}" type="pres">
      <dgm:prSet presAssocID="{8BB209D7-2CAE-4FB8-B28D-221C9E733FF8}" presName="spaceBetweenRectangles" presStyleCnt="0"/>
      <dgm:spPr/>
    </dgm:pt>
    <dgm:pt modelId="{B38EF648-081A-4F63-B16F-8BAEE07F9D00}" type="pres">
      <dgm:prSet presAssocID="{166EEF47-CFA3-4391-AFBA-4C8FA799B073}" presName="parentLin" presStyleCnt="0"/>
      <dgm:spPr/>
    </dgm:pt>
    <dgm:pt modelId="{25DDE2E9-5E8A-4E25-9A9B-FB8B7C100EDD}" type="pres">
      <dgm:prSet presAssocID="{166EEF47-CFA3-4391-AFBA-4C8FA799B073}" presName="parentLeftMargin" presStyleLbl="node1" presStyleIdx="0" presStyleCnt="3"/>
      <dgm:spPr/>
      <dgm:t>
        <a:bodyPr/>
        <a:lstStyle/>
        <a:p>
          <a:endParaRPr lang="uk-UA"/>
        </a:p>
      </dgm:t>
    </dgm:pt>
    <dgm:pt modelId="{27F04BB7-EF85-4052-8921-1BDDB29E9454}" type="pres">
      <dgm:prSet presAssocID="{166EEF47-CFA3-4391-AFBA-4C8FA799B073}" presName="parentText" presStyleLbl="node1" presStyleIdx="1" presStyleCnt="3" custScaleX="162179" custScaleY="377751">
        <dgm:presLayoutVars>
          <dgm:chMax val="0"/>
          <dgm:bulletEnabled val="1"/>
        </dgm:presLayoutVars>
      </dgm:prSet>
      <dgm:spPr/>
      <dgm:t>
        <a:bodyPr/>
        <a:lstStyle/>
        <a:p>
          <a:endParaRPr lang="uk-UA"/>
        </a:p>
      </dgm:t>
    </dgm:pt>
    <dgm:pt modelId="{241394E8-D928-4CC6-94C5-E7691DC24409}" type="pres">
      <dgm:prSet presAssocID="{166EEF47-CFA3-4391-AFBA-4C8FA799B073}" presName="negativeSpace" presStyleCnt="0"/>
      <dgm:spPr/>
    </dgm:pt>
    <dgm:pt modelId="{08841596-9A01-43FB-AF50-BA9C62171FD9}" type="pres">
      <dgm:prSet presAssocID="{166EEF47-CFA3-4391-AFBA-4C8FA799B073}" presName="childText" presStyleLbl="conFgAcc1" presStyleIdx="1" presStyleCnt="3">
        <dgm:presLayoutVars>
          <dgm:bulletEnabled val="1"/>
        </dgm:presLayoutVars>
      </dgm:prSet>
      <dgm:spPr/>
    </dgm:pt>
    <dgm:pt modelId="{3E0EE24D-8292-49A5-85C5-6C6819B0588E}" type="pres">
      <dgm:prSet presAssocID="{5C1D9F2B-39CE-42DE-85BB-E53B5B22D14C}" presName="spaceBetweenRectangles" presStyleCnt="0"/>
      <dgm:spPr/>
    </dgm:pt>
    <dgm:pt modelId="{DB023B57-420F-457D-9CE4-AB908A69B158}" type="pres">
      <dgm:prSet presAssocID="{ABD95F81-D37C-4249-98E1-BB01A1C58A47}" presName="parentLin" presStyleCnt="0"/>
      <dgm:spPr/>
    </dgm:pt>
    <dgm:pt modelId="{207B5498-DE1A-48F3-B070-11A942577CAB}" type="pres">
      <dgm:prSet presAssocID="{ABD95F81-D37C-4249-98E1-BB01A1C58A47}" presName="parentLeftMargin" presStyleLbl="node1" presStyleIdx="1" presStyleCnt="3"/>
      <dgm:spPr/>
      <dgm:t>
        <a:bodyPr/>
        <a:lstStyle/>
        <a:p>
          <a:endParaRPr lang="uk-UA"/>
        </a:p>
      </dgm:t>
    </dgm:pt>
    <dgm:pt modelId="{A8A841CE-0C51-4386-A261-EFB65EF8B276}" type="pres">
      <dgm:prSet presAssocID="{ABD95F81-D37C-4249-98E1-BB01A1C58A47}" presName="parentText" presStyleLbl="node1" presStyleIdx="2" presStyleCnt="3" custScaleX="142857" custScaleY="145212">
        <dgm:presLayoutVars>
          <dgm:chMax val="0"/>
          <dgm:bulletEnabled val="1"/>
        </dgm:presLayoutVars>
      </dgm:prSet>
      <dgm:spPr/>
      <dgm:t>
        <a:bodyPr/>
        <a:lstStyle/>
        <a:p>
          <a:endParaRPr lang="uk-UA"/>
        </a:p>
      </dgm:t>
    </dgm:pt>
    <dgm:pt modelId="{6C617A8B-7684-407D-82A4-5D1A23256BD6}" type="pres">
      <dgm:prSet presAssocID="{ABD95F81-D37C-4249-98E1-BB01A1C58A47}" presName="negativeSpace" presStyleCnt="0"/>
      <dgm:spPr/>
    </dgm:pt>
    <dgm:pt modelId="{0FEDE27A-1BC3-45D7-A4E3-D9934FDE7A50}" type="pres">
      <dgm:prSet presAssocID="{ABD95F81-D37C-4249-98E1-BB01A1C58A47}" presName="childText" presStyleLbl="conFgAcc1" presStyleIdx="2" presStyleCnt="3">
        <dgm:presLayoutVars>
          <dgm:bulletEnabled val="1"/>
        </dgm:presLayoutVars>
      </dgm:prSet>
      <dgm:spPr/>
    </dgm:pt>
  </dgm:ptLst>
  <dgm:cxnLst>
    <dgm:cxn modelId="{4A978AFE-B288-476E-8861-6A694942F4C7}" type="presOf" srcId="{ABD95F81-D37C-4249-98E1-BB01A1C58A47}" destId="{A8A841CE-0C51-4386-A261-EFB65EF8B276}" srcOrd="1" destOrd="0" presId="urn:microsoft.com/office/officeart/2005/8/layout/list1"/>
    <dgm:cxn modelId="{A1C4FF04-BA4E-42BE-9A2D-99E08136B097}" type="presOf" srcId="{166EEF47-CFA3-4391-AFBA-4C8FA799B073}" destId="{25DDE2E9-5E8A-4E25-9A9B-FB8B7C100EDD}" srcOrd="0" destOrd="0" presId="urn:microsoft.com/office/officeart/2005/8/layout/list1"/>
    <dgm:cxn modelId="{3E7F7D22-3662-475B-835F-19BA2D8F0F7B}" type="presOf" srcId="{ABD95F81-D37C-4249-98E1-BB01A1C58A47}" destId="{207B5498-DE1A-48F3-B070-11A942577CAB}" srcOrd="0" destOrd="0" presId="urn:microsoft.com/office/officeart/2005/8/layout/list1"/>
    <dgm:cxn modelId="{1D6B028C-E0E2-41AF-AE26-E484FAEE78AF}" type="presOf" srcId="{CA5C7BEC-A539-4A9D-B92C-C2F1D5D46144}" destId="{9771694B-3509-4C87-958E-D067423D8152}" srcOrd="1" destOrd="0" presId="urn:microsoft.com/office/officeart/2005/8/layout/list1"/>
    <dgm:cxn modelId="{BBFAB803-D7ED-487A-AB10-DF5E43C633AB}" type="presOf" srcId="{074066CC-D424-4107-94B4-0751A1BAD7CB}" destId="{151B3D78-87BC-4762-BAC7-CA5EF6559743}" srcOrd="0" destOrd="0" presId="urn:microsoft.com/office/officeart/2005/8/layout/list1"/>
    <dgm:cxn modelId="{B4407DFA-47BA-4F82-BB1B-EFD60BD5F716}" srcId="{074066CC-D424-4107-94B4-0751A1BAD7CB}" destId="{CA5C7BEC-A539-4A9D-B92C-C2F1D5D46144}" srcOrd="0" destOrd="0" parTransId="{DA01EC38-8349-4B99-9A72-79935FEC00C2}" sibTransId="{8BB209D7-2CAE-4FB8-B28D-221C9E733FF8}"/>
    <dgm:cxn modelId="{7E32379F-0471-4573-82ED-9CC97F114FD7}" type="presOf" srcId="{CA5C7BEC-A539-4A9D-B92C-C2F1D5D46144}" destId="{37F27979-AE7F-42BA-A401-E977C59175CA}" srcOrd="0" destOrd="0" presId="urn:microsoft.com/office/officeart/2005/8/layout/list1"/>
    <dgm:cxn modelId="{B56E437C-FDEA-4B2E-B86E-0BE4198EFBED}" type="presOf" srcId="{166EEF47-CFA3-4391-AFBA-4C8FA799B073}" destId="{27F04BB7-EF85-4052-8921-1BDDB29E9454}" srcOrd="1" destOrd="0" presId="urn:microsoft.com/office/officeart/2005/8/layout/list1"/>
    <dgm:cxn modelId="{5777CD62-64E7-4BDC-9D81-C58A0A12795C}" srcId="{074066CC-D424-4107-94B4-0751A1BAD7CB}" destId="{166EEF47-CFA3-4391-AFBA-4C8FA799B073}" srcOrd="1" destOrd="0" parTransId="{8C15E928-BCDB-4527-8901-0D8DE7C68CCC}" sibTransId="{5C1D9F2B-39CE-42DE-85BB-E53B5B22D14C}"/>
    <dgm:cxn modelId="{1EB53DE0-1BF8-414F-9B88-F350059AD350}" srcId="{074066CC-D424-4107-94B4-0751A1BAD7CB}" destId="{ABD95F81-D37C-4249-98E1-BB01A1C58A47}" srcOrd="2" destOrd="0" parTransId="{98CAE805-5618-4DF7-AACA-917821D550B5}" sibTransId="{C7168F8C-272C-4838-8253-A68FBD8BD13B}"/>
    <dgm:cxn modelId="{7F0AD56A-1A02-42B8-B50C-81945A7828BF}" type="presParOf" srcId="{151B3D78-87BC-4762-BAC7-CA5EF6559743}" destId="{A4EAE223-6EAA-4914-8901-7B8D42D595BC}" srcOrd="0" destOrd="0" presId="urn:microsoft.com/office/officeart/2005/8/layout/list1"/>
    <dgm:cxn modelId="{77967FEA-67A5-476A-B377-7F3C74AB2361}" type="presParOf" srcId="{A4EAE223-6EAA-4914-8901-7B8D42D595BC}" destId="{37F27979-AE7F-42BA-A401-E977C59175CA}" srcOrd="0" destOrd="0" presId="urn:microsoft.com/office/officeart/2005/8/layout/list1"/>
    <dgm:cxn modelId="{549E2F0B-DE7E-4D64-91D9-BD927BA5C8BB}" type="presParOf" srcId="{A4EAE223-6EAA-4914-8901-7B8D42D595BC}" destId="{9771694B-3509-4C87-958E-D067423D8152}" srcOrd="1" destOrd="0" presId="urn:microsoft.com/office/officeart/2005/8/layout/list1"/>
    <dgm:cxn modelId="{386BE2A3-74C6-4AC6-8B71-98FEB163BB79}" type="presParOf" srcId="{151B3D78-87BC-4762-BAC7-CA5EF6559743}" destId="{D3703B92-0538-4755-92EA-43CFFDBA8A3B}" srcOrd="1" destOrd="0" presId="urn:microsoft.com/office/officeart/2005/8/layout/list1"/>
    <dgm:cxn modelId="{11B35E3D-6A9F-4BFA-ADBD-7A5A337D3D0F}" type="presParOf" srcId="{151B3D78-87BC-4762-BAC7-CA5EF6559743}" destId="{E99E4EF5-6D46-4621-8508-B96DF3C5DF8C}" srcOrd="2" destOrd="0" presId="urn:microsoft.com/office/officeart/2005/8/layout/list1"/>
    <dgm:cxn modelId="{8E6D797F-372C-4DF6-9BB7-AA8783CA2599}" type="presParOf" srcId="{151B3D78-87BC-4762-BAC7-CA5EF6559743}" destId="{9D67ABBC-10B0-409E-935D-398E8E2AB31A}" srcOrd="3" destOrd="0" presId="urn:microsoft.com/office/officeart/2005/8/layout/list1"/>
    <dgm:cxn modelId="{99A04387-60B8-4B3B-BEA6-CECEE601D85C}" type="presParOf" srcId="{151B3D78-87BC-4762-BAC7-CA5EF6559743}" destId="{B38EF648-081A-4F63-B16F-8BAEE07F9D00}" srcOrd="4" destOrd="0" presId="urn:microsoft.com/office/officeart/2005/8/layout/list1"/>
    <dgm:cxn modelId="{CEC13A18-B997-4AF6-A4BA-78FFAFF3CD6B}" type="presParOf" srcId="{B38EF648-081A-4F63-B16F-8BAEE07F9D00}" destId="{25DDE2E9-5E8A-4E25-9A9B-FB8B7C100EDD}" srcOrd="0" destOrd="0" presId="urn:microsoft.com/office/officeart/2005/8/layout/list1"/>
    <dgm:cxn modelId="{38DB936D-F111-4FD8-AABB-E7C246F3FE57}" type="presParOf" srcId="{B38EF648-081A-4F63-B16F-8BAEE07F9D00}" destId="{27F04BB7-EF85-4052-8921-1BDDB29E9454}" srcOrd="1" destOrd="0" presId="urn:microsoft.com/office/officeart/2005/8/layout/list1"/>
    <dgm:cxn modelId="{3CC5E833-6E00-48C1-AB90-4976D56380F6}" type="presParOf" srcId="{151B3D78-87BC-4762-BAC7-CA5EF6559743}" destId="{241394E8-D928-4CC6-94C5-E7691DC24409}" srcOrd="5" destOrd="0" presId="urn:microsoft.com/office/officeart/2005/8/layout/list1"/>
    <dgm:cxn modelId="{632F1FBD-6C15-471E-8D37-ED94FC6A6469}" type="presParOf" srcId="{151B3D78-87BC-4762-BAC7-CA5EF6559743}" destId="{08841596-9A01-43FB-AF50-BA9C62171FD9}" srcOrd="6" destOrd="0" presId="urn:microsoft.com/office/officeart/2005/8/layout/list1"/>
    <dgm:cxn modelId="{0B23D133-DB7C-48A1-825C-C075D1353EDA}" type="presParOf" srcId="{151B3D78-87BC-4762-BAC7-CA5EF6559743}" destId="{3E0EE24D-8292-49A5-85C5-6C6819B0588E}" srcOrd="7" destOrd="0" presId="urn:microsoft.com/office/officeart/2005/8/layout/list1"/>
    <dgm:cxn modelId="{D675FD90-E402-423A-9320-10378FF4DF16}" type="presParOf" srcId="{151B3D78-87BC-4762-BAC7-CA5EF6559743}" destId="{DB023B57-420F-457D-9CE4-AB908A69B158}" srcOrd="8" destOrd="0" presId="urn:microsoft.com/office/officeart/2005/8/layout/list1"/>
    <dgm:cxn modelId="{3BE2BB9E-3853-4E12-AA7D-84B463CC5F5D}" type="presParOf" srcId="{DB023B57-420F-457D-9CE4-AB908A69B158}" destId="{207B5498-DE1A-48F3-B070-11A942577CAB}" srcOrd="0" destOrd="0" presId="urn:microsoft.com/office/officeart/2005/8/layout/list1"/>
    <dgm:cxn modelId="{1A106FEA-0166-4A45-868C-FA48179F4179}" type="presParOf" srcId="{DB023B57-420F-457D-9CE4-AB908A69B158}" destId="{A8A841CE-0C51-4386-A261-EFB65EF8B276}" srcOrd="1" destOrd="0" presId="urn:microsoft.com/office/officeart/2005/8/layout/list1"/>
    <dgm:cxn modelId="{132F199E-81A6-4778-AD97-472A317FAF88}" type="presParOf" srcId="{151B3D78-87BC-4762-BAC7-CA5EF6559743}" destId="{6C617A8B-7684-407D-82A4-5D1A23256BD6}" srcOrd="9" destOrd="0" presId="urn:microsoft.com/office/officeart/2005/8/layout/list1"/>
    <dgm:cxn modelId="{950D225A-0A4C-405A-A384-9397831E7BC6}" type="presParOf" srcId="{151B3D78-87BC-4762-BAC7-CA5EF6559743}" destId="{0FEDE27A-1BC3-45D7-A4E3-D9934FDE7A50}"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D8209D-3992-4518-9DF4-3154C6A19E95}">
      <dsp:nvSpPr>
        <dsp:cNvPr id="0" name=""/>
        <dsp:cNvSpPr/>
      </dsp:nvSpPr>
      <dsp:spPr>
        <a:xfrm>
          <a:off x="0" y="433736"/>
          <a:ext cx="6384032"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FB43A2-D4B7-4C2E-9075-E9B42A699DDA}">
      <dsp:nvSpPr>
        <dsp:cNvPr id="0" name=""/>
        <dsp:cNvSpPr/>
      </dsp:nvSpPr>
      <dsp:spPr>
        <a:xfrm>
          <a:off x="319201" y="53973"/>
          <a:ext cx="4468822" cy="6306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8911" tIns="0" rIns="168911" bIns="0" numCol="1" spcCol="1270" anchor="ctr" anchorCtr="0">
          <a:noAutofit/>
        </a:bodyPr>
        <a:lstStyle/>
        <a:p>
          <a:pPr lvl="0" algn="l" defTabSz="622300">
            <a:lnSpc>
              <a:spcPct val="90000"/>
            </a:lnSpc>
            <a:spcBef>
              <a:spcPct val="0"/>
            </a:spcBef>
            <a:spcAft>
              <a:spcPct val="35000"/>
            </a:spcAft>
          </a:pPr>
          <a:r>
            <a:rPr lang="uk-UA" sz="1400" kern="1200" dirty="0" smtClean="0"/>
            <a:t>Упровадження диференційованого підходу до забезпечення підтримки дітей з особливими освітніми потребами (ООП)</a:t>
          </a:r>
          <a:endParaRPr lang="uk-UA" sz="1400" kern="1200" dirty="0"/>
        </a:p>
      </dsp:txBody>
      <dsp:txXfrm>
        <a:off x="319201" y="53973"/>
        <a:ext cx="4468822" cy="630682"/>
      </dsp:txXfrm>
    </dsp:sp>
    <dsp:sp modelId="{C4DD97A2-F074-48BC-AF24-39C7051F29A5}">
      <dsp:nvSpPr>
        <dsp:cNvPr id="0" name=""/>
        <dsp:cNvSpPr/>
      </dsp:nvSpPr>
      <dsp:spPr>
        <a:xfrm>
          <a:off x="0" y="1258000"/>
          <a:ext cx="6384032"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B128F1-3427-473A-89A0-100C36B472AA}">
      <dsp:nvSpPr>
        <dsp:cNvPr id="0" name=""/>
        <dsp:cNvSpPr/>
      </dsp:nvSpPr>
      <dsp:spPr>
        <a:xfrm>
          <a:off x="319201" y="953936"/>
          <a:ext cx="4468822" cy="5549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8911" tIns="0" rIns="168911" bIns="0" numCol="1" spcCol="1270" anchor="ctr" anchorCtr="0">
          <a:noAutofit/>
        </a:bodyPr>
        <a:lstStyle/>
        <a:p>
          <a:pPr lvl="0" algn="l" defTabSz="622300">
            <a:lnSpc>
              <a:spcPct val="90000"/>
            </a:lnSpc>
            <a:spcBef>
              <a:spcPct val="0"/>
            </a:spcBef>
            <a:spcAft>
              <a:spcPct val="35000"/>
            </a:spcAft>
          </a:pPr>
          <a:r>
            <a:rPr lang="uk-UA" sz="1400" kern="1200" dirty="0" smtClean="0"/>
            <a:t>Затвердження нової форми індивідуальної програми розвитку</a:t>
          </a:r>
          <a:endParaRPr lang="uk-UA" sz="1400" kern="1200" dirty="0"/>
        </a:p>
      </dsp:txBody>
      <dsp:txXfrm>
        <a:off x="319201" y="953936"/>
        <a:ext cx="4468822" cy="554984"/>
      </dsp:txXfrm>
    </dsp:sp>
    <dsp:sp modelId="{5B0E58C6-2C4C-46A7-938B-4793EB8AA22A}">
      <dsp:nvSpPr>
        <dsp:cNvPr id="0" name=""/>
        <dsp:cNvSpPr/>
      </dsp:nvSpPr>
      <dsp:spPr>
        <a:xfrm>
          <a:off x="0" y="2253930"/>
          <a:ext cx="6384032"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B15F07-3053-4BFC-A19C-0450EF5CBA19}">
      <dsp:nvSpPr>
        <dsp:cNvPr id="0" name=""/>
        <dsp:cNvSpPr/>
      </dsp:nvSpPr>
      <dsp:spPr>
        <a:xfrm>
          <a:off x="318889" y="1778200"/>
          <a:ext cx="4464458" cy="7266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8911" tIns="0" rIns="168911" bIns="0" numCol="1" spcCol="1270" anchor="ctr" anchorCtr="0">
          <a:noAutofit/>
        </a:bodyPr>
        <a:lstStyle/>
        <a:p>
          <a:pPr lvl="0" algn="l" defTabSz="622300">
            <a:lnSpc>
              <a:spcPct val="90000"/>
            </a:lnSpc>
            <a:spcBef>
              <a:spcPct val="0"/>
            </a:spcBef>
            <a:spcAft>
              <a:spcPct val="35000"/>
            </a:spcAft>
          </a:pPr>
          <a:r>
            <a:rPr lang="uk-UA" sz="1400" kern="1200" dirty="0" smtClean="0"/>
            <a:t>Визначення рівнів підтримки та категорій труднощів в освітньому процесі дітей під час інклюзивного навчання</a:t>
          </a:r>
          <a:endParaRPr lang="uk-UA" sz="1400" kern="1200" dirty="0"/>
        </a:p>
      </dsp:txBody>
      <dsp:txXfrm>
        <a:off x="318889" y="1778200"/>
        <a:ext cx="4464458" cy="726649"/>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B9CF90-6C80-4A0F-A955-EE089D8D892B}">
      <dsp:nvSpPr>
        <dsp:cNvPr id="0" name=""/>
        <dsp:cNvSpPr/>
      </dsp:nvSpPr>
      <dsp:spPr>
        <a:xfrm>
          <a:off x="0" y="373882"/>
          <a:ext cx="8640639"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1088EA-75BF-4341-921E-C7CDEC48347B}">
      <dsp:nvSpPr>
        <dsp:cNvPr id="0" name=""/>
        <dsp:cNvSpPr/>
      </dsp:nvSpPr>
      <dsp:spPr>
        <a:xfrm>
          <a:off x="411358" y="108202"/>
          <a:ext cx="8227162"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17" tIns="0" rIns="228617" bIns="0" numCol="1" spcCol="1270" anchor="ctr" anchorCtr="0">
          <a:noAutofit/>
        </a:bodyPr>
        <a:lstStyle/>
        <a:p>
          <a:pPr lvl="0" algn="l" defTabSz="889000">
            <a:lnSpc>
              <a:spcPct val="90000"/>
            </a:lnSpc>
            <a:spcBef>
              <a:spcPct val="0"/>
            </a:spcBef>
            <a:spcAft>
              <a:spcPct val="35000"/>
            </a:spcAft>
          </a:pPr>
          <a:r>
            <a:rPr lang="uk-UA" sz="2000" kern="1200" noProof="0" dirty="0" smtClean="0">
              <a:solidFill>
                <a:schemeClr val="bg1"/>
              </a:solidFill>
              <a:latin typeface="Times New Roman" panose="02020603050405020304" pitchFamily="18" charset="0"/>
              <a:cs typeface="Times New Roman" panose="02020603050405020304" pitchFamily="18" charset="0"/>
            </a:rPr>
            <a:t>Визначення особливих освітніх потреб дитини</a:t>
          </a:r>
          <a:endParaRPr lang="uk-UA" sz="2000" kern="1200" noProof="0" dirty="0">
            <a:solidFill>
              <a:schemeClr val="bg1"/>
            </a:solidFill>
            <a:latin typeface="Times New Roman" panose="02020603050405020304" pitchFamily="18" charset="0"/>
            <a:cs typeface="Times New Roman" panose="02020603050405020304" pitchFamily="18" charset="0"/>
          </a:endParaRPr>
        </a:p>
      </dsp:txBody>
      <dsp:txXfrm>
        <a:off x="411358" y="108202"/>
        <a:ext cx="8227162" cy="531360"/>
      </dsp:txXfrm>
    </dsp:sp>
    <dsp:sp modelId="{85AA3B5A-ED07-428C-9470-EDE865A4061B}">
      <dsp:nvSpPr>
        <dsp:cNvPr id="0" name=""/>
        <dsp:cNvSpPr/>
      </dsp:nvSpPr>
      <dsp:spPr>
        <a:xfrm>
          <a:off x="0" y="1190362"/>
          <a:ext cx="8640639"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0A4A39-3145-403E-A679-9749C697B91C}">
      <dsp:nvSpPr>
        <dsp:cNvPr id="0" name=""/>
        <dsp:cNvSpPr/>
      </dsp:nvSpPr>
      <dsp:spPr>
        <a:xfrm>
          <a:off x="411358" y="924682"/>
          <a:ext cx="8227162"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17" tIns="0" rIns="228617" bIns="0" numCol="1" spcCol="1270" anchor="ctr" anchorCtr="0">
          <a:noAutofit/>
        </a:bodyPr>
        <a:lstStyle/>
        <a:p>
          <a:pPr lvl="0" algn="l" defTabSz="889000">
            <a:lnSpc>
              <a:spcPct val="90000"/>
            </a:lnSpc>
            <a:spcBef>
              <a:spcPct val="0"/>
            </a:spcBef>
            <a:spcAft>
              <a:spcPct val="35000"/>
            </a:spcAft>
          </a:pPr>
          <a:r>
            <a:rPr lang="uk-UA" sz="2000" kern="1200" noProof="0" dirty="0" smtClean="0">
              <a:solidFill>
                <a:schemeClr val="bg1"/>
              </a:solidFill>
              <a:latin typeface="Times New Roman" panose="02020603050405020304" pitchFamily="18" charset="0"/>
              <a:cs typeface="Times New Roman" panose="02020603050405020304" pitchFamily="18" charset="0"/>
            </a:rPr>
            <a:t>Підвищення кваліфікації педагогічних працівників </a:t>
          </a:r>
          <a:endParaRPr lang="uk-UA" sz="2000" kern="1200" noProof="0" dirty="0">
            <a:solidFill>
              <a:schemeClr val="bg1"/>
            </a:solidFill>
            <a:latin typeface="Times New Roman" panose="02020603050405020304" pitchFamily="18" charset="0"/>
            <a:cs typeface="Times New Roman" panose="02020603050405020304" pitchFamily="18" charset="0"/>
          </a:endParaRPr>
        </a:p>
      </dsp:txBody>
      <dsp:txXfrm>
        <a:off x="411358" y="924682"/>
        <a:ext cx="8227162" cy="531360"/>
      </dsp:txXfrm>
    </dsp:sp>
    <dsp:sp modelId="{7D86CCFF-9775-4B39-9EF1-2A817DE7A930}">
      <dsp:nvSpPr>
        <dsp:cNvPr id="0" name=""/>
        <dsp:cNvSpPr/>
      </dsp:nvSpPr>
      <dsp:spPr>
        <a:xfrm>
          <a:off x="0" y="2006842"/>
          <a:ext cx="8640639"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42FD17-7C06-49BE-BE7C-4999156B8469}">
      <dsp:nvSpPr>
        <dsp:cNvPr id="0" name=""/>
        <dsp:cNvSpPr/>
      </dsp:nvSpPr>
      <dsp:spPr>
        <a:xfrm>
          <a:off x="411358" y="1741162"/>
          <a:ext cx="8227162"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17" tIns="0" rIns="228617" bIns="0" numCol="1" spcCol="1270" anchor="ctr" anchorCtr="0">
          <a:noAutofit/>
        </a:bodyPr>
        <a:lstStyle/>
        <a:p>
          <a:pPr lvl="0" algn="l" defTabSz="889000">
            <a:lnSpc>
              <a:spcPct val="90000"/>
            </a:lnSpc>
            <a:spcBef>
              <a:spcPct val="0"/>
            </a:spcBef>
            <a:spcAft>
              <a:spcPct val="35000"/>
            </a:spcAft>
          </a:pPr>
          <a:r>
            <a:rPr lang="uk-UA" sz="2000" kern="1200" noProof="0" dirty="0" smtClean="0">
              <a:solidFill>
                <a:schemeClr val="bg1"/>
              </a:solidFill>
              <a:latin typeface="Times New Roman" panose="02020603050405020304" pitchFamily="18" charset="0"/>
              <a:cs typeface="Times New Roman" panose="02020603050405020304" pitchFamily="18" charset="0"/>
            </a:rPr>
            <a:t>Створення інклюзивного освітнього простору</a:t>
          </a:r>
          <a:endParaRPr lang="uk-UA" sz="2000" kern="1200" noProof="0" dirty="0">
            <a:solidFill>
              <a:schemeClr val="bg1"/>
            </a:solidFill>
            <a:latin typeface="Times New Roman" panose="02020603050405020304" pitchFamily="18" charset="0"/>
            <a:cs typeface="Times New Roman" panose="02020603050405020304" pitchFamily="18" charset="0"/>
          </a:endParaRPr>
        </a:p>
      </dsp:txBody>
      <dsp:txXfrm>
        <a:off x="411358" y="1741162"/>
        <a:ext cx="8227162" cy="531360"/>
      </dsp:txXfrm>
    </dsp:sp>
    <dsp:sp modelId="{2FB019BF-12DB-4E8B-BA6D-190DAEE29D38}">
      <dsp:nvSpPr>
        <dsp:cNvPr id="0" name=""/>
        <dsp:cNvSpPr/>
      </dsp:nvSpPr>
      <dsp:spPr>
        <a:xfrm>
          <a:off x="0" y="2823322"/>
          <a:ext cx="8640639"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EAB0B1-2ED8-46A4-8348-6ECE47B73308}">
      <dsp:nvSpPr>
        <dsp:cNvPr id="0" name=""/>
        <dsp:cNvSpPr/>
      </dsp:nvSpPr>
      <dsp:spPr>
        <a:xfrm>
          <a:off x="411358" y="2557642"/>
          <a:ext cx="8227162"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17" tIns="0" rIns="228617" bIns="0" numCol="1" spcCol="1270" anchor="ctr" anchorCtr="0">
          <a:noAutofit/>
        </a:bodyPr>
        <a:lstStyle/>
        <a:p>
          <a:pPr lvl="0" algn="l" defTabSz="889000">
            <a:lnSpc>
              <a:spcPct val="90000"/>
            </a:lnSpc>
            <a:spcBef>
              <a:spcPct val="0"/>
            </a:spcBef>
            <a:spcAft>
              <a:spcPct val="35000"/>
            </a:spcAft>
          </a:pPr>
          <a:r>
            <a:rPr lang="uk-UA" sz="2000" kern="1200" noProof="0" dirty="0" smtClean="0">
              <a:solidFill>
                <a:schemeClr val="bg1"/>
              </a:solidFill>
              <a:latin typeface="Times New Roman" panose="02020603050405020304" pitchFamily="18" charset="0"/>
              <a:cs typeface="Times New Roman" panose="02020603050405020304" pitchFamily="18" charset="0"/>
            </a:rPr>
            <a:t>Надання освітніх, психолого-педагогічних та корекційно-</a:t>
          </a:r>
          <a:r>
            <a:rPr lang="uk-UA" sz="2000" kern="1200" noProof="0" dirty="0" err="1" smtClean="0">
              <a:solidFill>
                <a:schemeClr val="bg1"/>
              </a:solidFill>
              <a:latin typeface="Times New Roman" panose="02020603050405020304" pitchFamily="18" charset="0"/>
              <a:cs typeface="Times New Roman" panose="02020603050405020304" pitchFamily="18" charset="0"/>
            </a:rPr>
            <a:t>розвиткових</a:t>
          </a:r>
          <a:r>
            <a:rPr lang="uk-UA" sz="2000" kern="1200" noProof="0" dirty="0" smtClean="0">
              <a:solidFill>
                <a:schemeClr val="bg1"/>
              </a:solidFill>
              <a:latin typeface="Times New Roman" panose="02020603050405020304" pitchFamily="18" charset="0"/>
              <a:cs typeface="Times New Roman" panose="02020603050405020304" pitchFamily="18" charset="0"/>
            </a:rPr>
            <a:t> послуг </a:t>
          </a:r>
          <a:endParaRPr lang="uk-UA" sz="2000" kern="1200" noProof="0" dirty="0">
            <a:solidFill>
              <a:schemeClr val="bg1"/>
            </a:solidFill>
            <a:latin typeface="Times New Roman" panose="02020603050405020304" pitchFamily="18" charset="0"/>
            <a:cs typeface="Times New Roman" panose="02020603050405020304" pitchFamily="18" charset="0"/>
          </a:endParaRPr>
        </a:p>
      </dsp:txBody>
      <dsp:txXfrm>
        <a:off x="411358" y="2557642"/>
        <a:ext cx="8227162" cy="531360"/>
      </dsp:txXfrm>
    </dsp:sp>
    <dsp:sp modelId="{20123501-FFC9-4C3A-9885-EE491B188EF1}">
      <dsp:nvSpPr>
        <dsp:cNvPr id="0" name=""/>
        <dsp:cNvSpPr/>
      </dsp:nvSpPr>
      <dsp:spPr>
        <a:xfrm>
          <a:off x="0" y="3639802"/>
          <a:ext cx="8640639"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770AB7-8E1E-40DE-BB9D-FAC3244C6A17}">
      <dsp:nvSpPr>
        <dsp:cNvPr id="0" name=""/>
        <dsp:cNvSpPr/>
      </dsp:nvSpPr>
      <dsp:spPr>
        <a:xfrm>
          <a:off x="413476" y="3344179"/>
          <a:ext cx="8227162"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17" tIns="0" rIns="228617" bIns="0" numCol="1" spcCol="1270" anchor="ctr" anchorCtr="0">
          <a:noAutofit/>
        </a:bodyPr>
        <a:lstStyle/>
        <a:p>
          <a:pPr lvl="0" algn="l" defTabSz="889000">
            <a:lnSpc>
              <a:spcPct val="90000"/>
            </a:lnSpc>
            <a:spcBef>
              <a:spcPct val="0"/>
            </a:spcBef>
            <a:spcAft>
              <a:spcPct val="35000"/>
            </a:spcAft>
          </a:pPr>
          <a:r>
            <a:rPr lang="uk-UA" sz="2000" kern="1200" noProof="0" dirty="0" smtClean="0">
              <a:solidFill>
                <a:schemeClr val="bg1"/>
              </a:solidFill>
              <a:latin typeface="Times New Roman" panose="02020603050405020304" pitchFamily="18" charset="0"/>
              <a:cs typeface="Times New Roman" panose="02020603050405020304" pitchFamily="18" charset="0"/>
            </a:rPr>
            <a:t>Забезпечення учнів спеціальними засобами корекції психофізичного розвитку; </a:t>
          </a:r>
          <a:endParaRPr lang="uk-UA" sz="2000" kern="1200" noProof="0" dirty="0">
            <a:solidFill>
              <a:schemeClr val="bg1"/>
            </a:solidFill>
            <a:latin typeface="Times New Roman" panose="02020603050405020304" pitchFamily="18" charset="0"/>
            <a:cs typeface="Times New Roman" panose="02020603050405020304" pitchFamily="18" charset="0"/>
          </a:endParaRPr>
        </a:p>
      </dsp:txBody>
      <dsp:txXfrm>
        <a:off x="413476" y="3344179"/>
        <a:ext cx="8227162" cy="531360"/>
      </dsp:txXfrm>
    </dsp:sp>
    <dsp:sp modelId="{3A8F9ADF-1601-43B3-864C-93C2A11C4E41}">
      <dsp:nvSpPr>
        <dsp:cNvPr id="0" name=""/>
        <dsp:cNvSpPr/>
      </dsp:nvSpPr>
      <dsp:spPr>
        <a:xfrm>
          <a:off x="0" y="4870609"/>
          <a:ext cx="8640639"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8550E2-892B-49F7-B7D0-287B797CA495}">
      <dsp:nvSpPr>
        <dsp:cNvPr id="0" name=""/>
        <dsp:cNvSpPr/>
      </dsp:nvSpPr>
      <dsp:spPr>
        <a:xfrm>
          <a:off x="411358" y="4190602"/>
          <a:ext cx="8227162" cy="9456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17" tIns="0" rIns="228617" bIns="0" numCol="1" spcCol="1270" anchor="ctr" anchorCtr="0">
          <a:noAutofit/>
        </a:bodyPr>
        <a:lstStyle/>
        <a:p>
          <a:pPr lvl="0" algn="l" defTabSz="889000">
            <a:lnSpc>
              <a:spcPct val="90000"/>
            </a:lnSpc>
            <a:spcBef>
              <a:spcPct val="0"/>
            </a:spcBef>
            <a:spcAft>
              <a:spcPct val="35000"/>
            </a:spcAft>
          </a:pPr>
          <a:r>
            <a:rPr lang="uk-UA" sz="2000" kern="1200" noProof="0" dirty="0" smtClean="0">
              <a:solidFill>
                <a:schemeClr val="bg1"/>
              </a:solidFill>
              <a:latin typeface="Times New Roman" panose="02020603050405020304" pitchFamily="18" charset="0"/>
              <a:cs typeface="Times New Roman" panose="02020603050405020304" pitchFamily="18" charset="0"/>
            </a:rPr>
            <a:t>Здійснення психолого-педагогічного супроводу дитини протягом усього періоду навчання із обов’язковим залученням батьків до освітнього процесу</a:t>
          </a:r>
          <a:endParaRPr lang="uk-UA" sz="2000" kern="1200" noProof="0" dirty="0">
            <a:solidFill>
              <a:schemeClr val="bg1"/>
            </a:solidFill>
            <a:latin typeface="Times New Roman" panose="02020603050405020304" pitchFamily="18" charset="0"/>
            <a:cs typeface="Times New Roman" panose="02020603050405020304" pitchFamily="18" charset="0"/>
          </a:endParaRPr>
        </a:p>
      </dsp:txBody>
      <dsp:txXfrm>
        <a:off x="411358" y="4190602"/>
        <a:ext cx="8227162" cy="94568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2132D6-33E3-4303-89E9-81E4E5F40EDB}">
      <dsp:nvSpPr>
        <dsp:cNvPr id="0" name=""/>
        <dsp:cNvSpPr/>
      </dsp:nvSpPr>
      <dsp:spPr>
        <a:xfrm rot="5400000">
          <a:off x="-238868" y="238876"/>
          <a:ext cx="1592456" cy="111471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ru-RU" sz="3100" kern="1200" dirty="0" smtClean="0"/>
            <a:t> </a:t>
          </a:r>
          <a:endParaRPr lang="ru-RU" sz="3100" kern="1200" dirty="0"/>
        </a:p>
      </dsp:txBody>
      <dsp:txXfrm rot="5400000">
        <a:off x="-238868" y="238876"/>
        <a:ext cx="1592456" cy="1114719"/>
      </dsp:txXfrm>
    </dsp:sp>
    <dsp:sp modelId="{09D2C360-E0F3-44D9-A651-FBFB15724258}">
      <dsp:nvSpPr>
        <dsp:cNvPr id="0" name=""/>
        <dsp:cNvSpPr/>
      </dsp:nvSpPr>
      <dsp:spPr>
        <a:xfrm rot="5400000">
          <a:off x="4154611" y="-3039517"/>
          <a:ext cx="1035096" cy="711488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ru-RU" sz="2200" kern="1200" dirty="0" err="1" smtClean="0"/>
            <a:t>Інтелектуальні</a:t>
          </a:r>
          <a:endParaRPr lang="ru-RU" sz="2200" kern="1200" dirty="0"/>
        </a:p>
        <a:p>
          <a:pPr marL="228600" lvl="1" indent="-228600" algn="l" defTabSz="977900">
            <a:lnSpc>
              <a:spcPct val="90000"/>
            </a:lnSpc>
            <a:spcBef>
              <a:spcPct val="0"/>
            </a:spcBef>
            <a:spcAft>
              <a:spcPct val="15000"/>
            </a:spcAft>
            <a:buChar char="••"/>
          </a:pPr>
          <a:r>
            <a:rPr lang="ru-RU" sz="2200" kern="1200" dirty="0" err="1" smtClean="0"/>
            <a:t>Функціональні</a:t>
          </a:r>
          <a:r>
            <a:rPr lang="ru-RU" sz="2200" kern="1200" dirty="0" smtClean="0"/>
            <a:t> (</a:t>
          </a:r>
          <a:r>
            <a:rPr lang="ru-RU" sz="2200" kern="1200" dirty="0" err="1" smtClean="0"/>
            <a:t>сенсорні</a:t>
          </a:r>
          <a:r>
            <a:rPr lang="ru-RU" sz="2200" kern="1200" dirty="0" smtClean="0"/>
            <a:t>, </a:t>
          </a:r>
          <a:r>
            <a:rPr lang="ru-RU" sz="2200" kern="1200" dirty="0" err="1" smtClean="0"/>
            <a:t>моторні</a:t>
          </a:r>
          <a:r>
            <a:rPr lang="ru-RU" sz="2200" kern="1200" dirty="0" smtClean="0"/>
            <a:t>, </a:t>
          </a:r>
          <a:r>
            <a:rPr lang="ru-RU" sz="2200" kern="1200" dirty="0" err="1" smtClean="0"/>
            <a:t>мовленнєві</a:t>
          </a:r>
          <a:r>
            <a:rPr lang="ru-RU" sz="2200" kern="1200" dirty="0" smtClean="0"/>
            <a:t>)</a:t>
          </a:r>
          <a:endParaRPr lang="ru-RU" sz="2200" kern="1200" dirty="0"/>
        </a:p>
      </dsp:txBody>
      <dsp:txXfrm rot="5400000">
        <a:off x="4154611" y="-3039517"/>
        <a:ext cx="1035096" cy="7114880"/>
      </dsp:txXfrm>
    </dsp:sp>
    <dsp:sp modelId="{FAC7707C-40C5-4439-8744-3E45CC3177A0}">
      <dsp:nvSpPr>
        <dsp:cNvPr id="0" name=""/>
        <dsp:cNvSpPr/>
      </dsp:nvSpPr>
      <dsp:spPr>
        <a:xfrm rot="5400000">
          <a:off x="-238868" y="1637358"/>
          <a:ext cx="1592456" cy="111471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ru-RU" sz="3100" kern="1200" dirty="0" smtClean="0"/>
            <a:t> </a:t>
          </a:r>
          <a:endParaRPr lang="ru-RU" sz="3100" kern="1200" dirty="0"/>
        </a:p>
      </dsp:txBody>
      <dsp:txXfrm rot="5400000">
        <a:off x="-238868" y="1637358"/>
        <a:ext cx="1592456" cy="1114719"/>
      </dsp:txXfrm>
    </dsp:sp>
    <dsp:sp modelId="{E31942F9-63F0-4FC3-A456-DC21DFA3D567}">
      <dsp:nvSpPr>
        <dsp:cNvPr id="0" name=""/>
        <dsp:cNvSpPr/>
      </dsp:nvSpPr>
      <dsp:spPr>
        <a:xfrm rot="5400000">
          <a:off x="4130349" y="-1618060"/>
          <a:ext cx="1035096" cy="711488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ru-RU" sz="2200" kern="1200" dirty="0" err="1" smtClean="0"/>
            <a:t>Фізичні</a:t>
          </a:r>
          <a:endParaRPr lang="ru-RU" sz="2200" kern="1200" dirty="0"/>
        </a:p>
        <a:p>
          <a:pPr marL="228600" lvl="1" indent="-228600" algn="l" defTabSz="977900">
            <a:lnSpc>
              <a:spcPct val="90000"/>
            </a:lnSpc>
            <a:spcBef>
              <a:spcPct val="0"/>
            </a:spcBef>
            <a:spcAft>
              <a:spcPct val="15000"/>
            </a:spcAft>
            <a:buChar char="••"/>
          </a:pPr>
          <a:r>
            <a:rPr lang="ru-RU" sz="2200" kern="1200" dirty="0" err="1" smtClean="0"/>
            <a:t>Навчальні</a:t>
          </a:r>
          <a:endParaRPr lang="ru-RU" sz="2200" kern="1200" dirty="0"/>
        </a:p>
      </dsp:txBody>
      <dsp:txXfrm rot="5400000">
        <a:off x="4130349" y="-1618060"/>
        <a:ext cx="1035096" cy="7114880"/>
      </dsp:txXfrm>
    </dsp:sp>
    <dsp:sp modelId="{FF358954-0495-4473-AD1B-53FFC832FD40}">
      <dsp:nvSpPr>
        <dsp:cNvPr id="0" name=""/>
        <dsp:cNvSpPr/>
      </dsp:nvSpPr>
      <dsp:spPr>
        <a:xfrm rot="5400000">
          <a:off x="-238868" y="3035474"/>
          <a:ext cx="1592456" cy="111471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ru-RU" sz="3100" kern="1200" dirty="0" smtClean="0"/>
            <a:t> </a:t>
          </a:r>
          <a:endParaRPr lang="ru-RU" sz="3100" kern="1200" dirty="0"/>
        </a:p>
      </dsp:txBody>
      <dsp:txXfrm rot="5400000">
        <a:off x="-238868" y="3035474"/>
        <a:ext cx="1592456" cy="1114719"/>
      </dsp:txXfrm>
    </dsp:sp>
    <dsp:sp modelId="{7485165D-AA24-4AD6-BD66-7EA26660C757}">
      <dsp:nvSpPr>
        <dsp:cNvPr id="0" name=""/>
        <dsp:cNvSpPr/>
      </dsp:nvSpPr>
      <dsp:spPr>
        <a:xfrm rot="5400000">
          <a:off x="4154611" y="-243285"/>
          <a:ext cx="1035096" cy="711488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ru-RU" sz="2200" kern="1200" dirty="0" err="1" smtClean="0"/>
            <a:t>Соціоадаптаційні</a:t>
          </a:r>
          <a:r>
            <a:rPr lang="ru-RU" sz="2200" kern="1200" dirty="0" smtClean="0"/>
            <a:t>/</a:t>
          </a:r>
          <a:r>
            <a:rPr lang="ru-RU" sz="2200" kern="1200" dirty="0" err="1" smtClean="0"/>
            <a:t>соціокультурні</a:t>
          </a:r>
          <a:r>
            <a:rPr lang="ru-RU" sz="2200" kern="1200" dirty="0" smtClean="0"/>
            <a:t> </a:t>
          </a:r>
          <a:endParaRPr lang="ru-RU" sz="2200" kern="1200" dirty="0"/>
        </a:p>
      </dsp:txBody>
      <dsp:txXfrm rot="5400000">
        <a:off x="4154611" y="-243285"/>
        <a:ext cx="1035096" cy="711488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9CD7B8-67B1-4647-856F-583F8A866157}">
      <dsp:nvSpPr>
        <dsp:cNvPr id="0" name=""/>
        <dsp:cNvSpPr/>
      </dsp:nvSpPr>
      <dsp:spPr>
        <a:xfrm rot="5400000">
          <a:off x="4733884" y="-1755168"/>
          <a:ext cx="1206696" cy="502327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ru-RU" sz="2300" kern="1200" dirty="0" err="1" smtClean="0"/>
            <a:t>Поодинокі</a:t>
          </a:r>
          <a:r>
            <a:rPr lang="ru-RU" sz="2300" kern="1200" dirty="0" smtClean="0"/>
            <a:t> </a:t>
          </a:r>
          <a:r>
            <a:rPr lang="ru-RU" sz="2300" kern="1200" dirty="0" err="1" smtClean="0"/>
            <a:t>незначні</a:t>
          </a:r>
          <a:r>
            <a:rPr lang="ru-RU" sz="2300" kern="1200" dirty="0" smtClean="0"/>
            <a:t> </a:t>
          </a:r>
          <a:r>
            <a:rPr lang="ru-RU" sz="2300" kern="1200" dirty="0" err="1" smtClean="0"/>
            <a:t>труднощі</a:t>
          </a:r>
          <a:r>
            <a:rPr lang="ru-RU" sz="2300" kern="1200" dirty="0" smtClean="0"/>
            <a:t> </a:t>
          </a:r>
          <a:endParaRPr lang="ru-RU" sz="2300" kern="1200" dirty="0"/>
        </a:p>
      </dsp:txBody>
      <dsp:txXfrm rot="5400000">
        <a:off x="4733884" y="-1755168"/>
        <a:ext cx="1206696" cy="5023278"/>
      </dsp:txXfrm>
    </dsp:sp>
    <dsp:sp modelId="{1498250A-615D-4C9B-A145-23E979538BE2}">
      <dsp:nvSpPr>
        <dsp:cNvPr id="0" name=""/>
        <dsp:cNvSpPr/>
      </dsp:nvSpPr>
      <dsp:spPr>
        <a:xfrm>
          <a:off x="0" y="2285"/>
          <a:ext cx="2825593" cy="15083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ru-RU" sz="3200" kern="1200" dirty="0" err="1" smtClean="0"/>
            <a:t>Рівень</a:t>
          </a:r>
          <a:r>
            <a:rPr lang="ru-RU" sz="3200" kern="1200" dirty="0" smtClean="0"/>
            <a:t> </a:t>
          </a:r>
          <a:r>
            <a:rPr lang="ru-RU" sz="3200" kern="1200" dirty="0" err="1" smtClean="0"/>
            <a:t>підтримки</a:t>
          </a:r>
          <a:r>
            <a:rPr lang="ru-RU" sz="3200" kern="1200" dirty="0" smtClean="0"/>
            <a:t> 1</a:t>
          </a:r>
          <a:endParaRPr lang="ru-RU" sz="3200" kern="1200" dirty="0"/>
        </a:p>
      </dsp:txBody>
      <dsp:txXfrm>
        <a:off x="0" y="2285"/>
        <a:ext cx="2825593" cy="1508370"/>
      </dsp:txXfrm>
    </dsp:sp>
    <dsp:sp modelId="{FFE7A4D9-DE6C-4E8C-B152-9A41D179500F}">
      <dsp:nvSpPr>
        <dsp:cNvPr id="0" name=""/>
        <dsp:cNvSpPr/>
      </dsp:nvSpPr>
      <dsp:spPr>
        <a:xfrm rot="5400000">
          <a:off x="4733884" y="-171379"/>
          <a:ext cx="1206696" cy="502327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ru-RU" sz="2300" kern="1200" dirty="0" err="1" smtClean="0"/>
            <a:t>Труднощі</a:t>
          </a:r>
          <a:r>
            <a:rPr lang="ru-RU" sz="2300" kern="1200" dirty="0" smtClean="0"/>
            <a:t> легкого </a:t>
          </a:r>
          <a:r>
            <a:rPr lang="ru-RU" sz="2300" kern="1200" dirty="0" err="1" smtClean="0"/>
            <a:t>ступеня</a:t>
          </a:r>
          <a:r>
            <a:rPr lang="ru-RU" sz="2300" kern="1200" dirty="0" smtClean="0"/>
            <a:t> </a:t>
          </a:r>
          <a:r>
            <a:rPr lang="ru-RU" sz="2300" kern="1200" dirty="0" err="1" smtClean="0"/>
            <a:t>прояву</a:t>
          </a:r>
          <a:endParaRPr lang="ru-RU" sz="2300" kern="1200" dirty="0"/>
        </a:p>
        <a:p>
          <a:pPr marL="228600" lvl="1" indent="-228600" algn="l" defTabSz="1022350">
            <a:lnSpc>
              <a:spcPct val="90000"/>
            </a:lnSpc>
            <a:spcBef>
              <a:spcPct val="0"/>
            </a:spcBef>
            <a:spcAft>
              <a:spcPct val="15000"/>
            </a:spcAft>
            <a:buChar char="••"/>
          </a:pPr>
          <a:endParaRPr lang="ru-RU" sz="2300" kern="1200" dirty="0"/>
        </a:p>
      </dsp:txBody>
      <dsp:txXfrm rot="5400000">
        <a:off x="4733884" y="-171379"/>
        <a:ext cx="1206696" cy="5023278"/>
      </dsp:txXfrm>
    </dsp:sp>
    <dsp:sp modelId="{41ACCE17-74A3-4DE0-A236-2A6792FEBD14}">
      <dsp:nvSpPr>
        <dsp:cNvPr id="0" name=""/>
        <dsp:cNvSpPr/>
      </dsp:nvSpPr>
      <dsp:spPr>
        <a:xfrm>
          <a:off x="0" y="1586074"/>
          <a:ext cx="2825593" cy="15083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ru-RU" sz="3200" kern="1200" dirty="0" err="1" smtClean="0"/>
            <a:t>Рівень</a:t>
          </a:r>
          <a:r>
            <a:rPr lang="ru-RU" sz="3200" kern="1200" dirty="0" smtClean="0"/>
            <a:t> </a:t>
          </a:r>
          <a:r>
            <a:rPr lang="ru-RU" sz="3200" kern="1200" dirty="0" err="1" smtClean="0"/>
            <a:t>підтримки</a:t>
          </a:r>
          <a:r>
            <a:rPr lang="ru-RU" sz="3200" kern="1200" dirty="0" smtClean="0"/>
            <a:t> 2</a:t>
          </a:r>
          <a:endParaRPr lang="ru-RU" sz="3200" kern="1200" dirty="0"/>
        </a:p>
      </dsp:txBody>
      <dsp:txXfrm>
        <a:off x="0" y="1586074"/>
        <a:ext cx="2825593" cy="1508370"/>
      </dsp:txXfrm>
    </dsp:sp>
    <dsp:sp modelId="{B23599E9-7FF9-4948-A532-D5505B641CB3}">
      <dsp:nvSpPr>
        <dsp:cNvPr id="0" name=""/>
        <dsp:cNvSpPr/>
      </dsp:nvSpPr>
      <dsp:spPr>
        <a:xfrm rot="5400000">
          <a:off x="4733884" y="1412410"/>
          <a:ext cx="1206696" cy="502327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ru-RU" sz="2300" kern="1200" dirty="0" err="1" smtClean="0"/>
            <a:t>Труднощі</a:t>
          </a:r>
          <a:r>
            <a:rPr lang="ru-RU" sz="2300" kern="1200" dirty="0" smtClean="0"/>
            <a:t> </a:t>
          </a:r>
          <a:r>
            <a:rPr lang="ru-RU" sz="2300" kern="1200" dirty="0" err="1" smtClean="0"/>
            <a:t>помірного</a:t>
          </a:r>
          <a:r>
            <a:rPr lang="ru-RU" sz="2300" kern="1200" dirty="0" smtClean="0"/>
            <a:t> </a:t>
          </a:r>
          <a:r>
            <a:rPr lang="ru-RU" sz="2300" kern="1200" dirty="0" err="1" smtClean="0"/>
            <a:t>ступеня</a:t>
          </a:r>
          <a:r>
            <a:rPr lang="ru-RU" sz="2300" kern="1200" dirty="0" smtClean="0"/>
            <a:t> </a:t>
          </a:r>
          <a:r>
            <a:rPr lang="ru-RU" sz="2300" kern="1200" dirty="0" err="1" smtClean="0"/>
            <a:t>прояву</a:t>
          </a:r>
          <a:r>
            <a:rPr lang="ru-RU" sz="2300" kern="1200" dirty="0" smtClean="0"/>
            <a:t> </a:t>
          </a:r>
          <a:endParaRPr lang="ru-RU" sz="2300" kern="1200" dirty="0"/>
        </a:p>
      </dsp:txBody>
      <dsp:txXfrm rot="5400000">
        <a:off x="4733884" y="1412410"/>
        <a:ext cx="1206696" cy="5023278"/>
      </dsp:txXfrm>
    </dsp:sp>
    <dsp:sp modelId="{E1622BE3-9695-4CD2-A80A-1B6B702DF036}">
      <dsp:nvSpPr>
        <dsp:cNvPr id="0" name=""/>
        <dsp:cNvSpPr/>
      </dsp:nvSpPr>
      <dsp:spPr>
        <a:xfrm>
          <a:off x="0" y="3169863"/>
          <a:ext cx="2825593" cy="15083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ru-RU" sz="3200" kern="1200" dirty="0" err="1" smtClean="0"/>
            <a:t>Рівень</a:t>
          </a:r>
          <a:r>
            <a:rPr lang="ru-RU" sz="3200" kern="1200" dirty="0" smtClean="0"/>
            <a:t> </a:t>
          </a:r>
          <a:r>
            <a:rPr lang="ru-RU" sz="3200" kern="1200" dirty="0" err="1" smtClean="0"/>
            <a:t>підтримки</a:t>
          </a:r>
          <a:r>
            <a:rPr lang="ru-RU" sz="3200" kern="1200" dirty="0" smtClean="0"/>
            <a:t> 3</a:t>
          </a:r>
          <a:endParaRPr lang="ru-RU" sz="3200" kern="1200" dirty="0"/>
        </a:p>
      </dsp:txBody>
      <dsp:txXfrm>
        <a:off x="0" y="3169863"/>
        <a:ext cx="2825593" cy="150837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A309EF-F243-4ED9-86DB-6792686894A2}">
      <dsp:nvSpPr>
        <dsp:cNvPr id="0" name=""/>
        <dsp:cNvSpPr/>
      </dsp:nvSpPr>
      <dsp:spPr>
        <a:xfrm rot="5400000">
          <a:off x="4094855" y="-1149426"/>
          <a:ext cx="1995099" cy="47928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ru-RU" sz="2400" kern="1200" dirty="0" err="1" smtClean="0"/>
            <a:t>Труднощі</a:t>
          </a:r>
          <a:r>
            <a:rPr lang="ru-RU" sz="2400" kern="1200" dirty="0" smtClean="0"/>
            <a:t> тяжкого </a:t>
          </a:r>
          <a:r>
            <a:rPr lang="ru-RU" sz="2400" kern="1200" dirty="0" err="1" smtClean="0"/>
            <a:t>ступеня</a:t>
          </a:r>
          <a:r>
            <a:rPr lang="ru-RU" sz="2400" kern="1200" dirty="0" smtClean="0"/>
            <a:t> </a:t>
          </a:r>
          <a:r>
            <a:rPr lang="ru-RU" sz="2400" kern="1200" dirty="0" err="1" smtClean="0"/>
            <a:t>прояву</a:t>
          </a:r>
          <a:r>
            <a:rPr lang="ru-RU" sz="2400" kern="1200" dirty="0" smtClean="0"/>
            <a:t> </a:t>
          </a:r>
          <a:endParaRPr lang="ru-RU" sz="2400" kern="1200" dirty="0"/>
        </a:p>
      </dsp:txBody>
      <dsp:txXfrm rot="5400000">
        <a:off x="4094855" y="-1149426"/>
        <a:ext cx="1995099" cy="4792852"/>
      </dsp:txXfrm>
    </dsp:sp>
    <dsp:sp modelId="{812F17C9-5812-4925-BE54-EEC7259B71E6}">
      <dsp:nvSpPr>
        <dsp:cNvPr id="0" name=""/>
        <dsp:cNvSpPr/>
      </dsp:nvSpPr>
      <dsp:spPr>
        <a:xfrm>
          <a:off x="0" y="62"/>
          <a:ext cx="2695979" cy="24938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ru-RU" sz="3000" kern="1200" dirty="0" err="1" smtClean="0"/>
            <a:t>Рівень</a:t>
          </a:r>
          <a:r>
            <a:rPr lang="ru-RU" sz="3000" kern="1200" dirty="0" smtClean="0"/>
            <a:t> </a:t>
          </a:r>
          <a:r>
            <a:rPr lang="ru-RU" sz="3000" kern="1200" dirty="0" err="1" smtClean="0"/>
            <a:t>підтримки</a:t>
          </a:r>
          <a:r>
            <a:rPr lang="ru-RU" sz="3000" kern="1200" dirty="0" smtClean="0"/>
            <a:t> 4</a:t>
          </a:r>
          <a:endParaRPr lang="ru-RU" sz="3000" kern="1200" dirty="0"/>
        </a:p>
      </dsp:txBody>
      <dsp:txXfrm>
        <a:off x="0" y="62"/>
        <a:ext cx="2695979" cy="2493874"/>
      </dsp:txXfrm>
    </dsp:sp>
    <dsp:sp modelId="{A9931C8F-7B78-49CE-9794-F160325E6F29}">
      <dsp:nvSpPr>
        <dsp:cNvPr id="0" name=""/>
        <dsp:cNvSpPr/>
      </dsp:nvSpPr>
      <dsp:spPr>
        <a:xfrm rot="5400000">
          <a:off x="4094855" y="1469141"/>
          <a:ext cx="1995099" cy="47928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ru-RU" sz="2400" kern="1200" dirty="0" err="1" smtClean="0"/>
            <a:t>Труднощі</a:t>
          </a:r>
          <a:r>
            <a:rPr lang="ru-RU" sz="2400" kern="1200" dirty="0" smtClean="0"/>
            <a:t> </a:t>
          </a:r>
          <a:r>
            <a:rPr lang="ru-RU" sz="2400" kern="1200" dirty="0" err="1" smtClean="0"/>
            <a:t>найтяжчого</a:t>
          </a:r>
          <a:r>
            <a:rPr lang="ru-RU" sz="2400" kern="1200" dirty="0" smtClean="0"/>
            <a:t> </a:t>
          </a:r>
          <a:r>
            <a:rPr lang="ru-RU" sz="2400" kern="1200" dirty="0" err="1" smtClean="0"/>
            <a:t>ступеня</a:t>
          </a:r>
          <a:r>
            <a:rPr lang="ru-RU" sz="2400" kern="1200" dirty="0" smtClean="0"/>
            <a:t> </a:t>
          </a:r>
          <a:r>
            <a:rPr lang="ru-RU" sz="2400" kern="1200" dirty="0" err="1" smtClean="0"/>
            <a:t>прояву</a:t>
          </a:r>
          <a:r>
            <a:rPr lang="ru-RU" sz="2400" kern="1200" dirty="0" smtClean="0"/>
            <a:t> </a:t>
          </a:r>
          <a:endParaRPr lang="ru-RU" sz="2400" kern="1200" dirty="0"/>
        </a:p>
      </dsp:txBody>
      <dsp:txXfrm rot="5400000">
        <a:off x="4094855" y="1469141"/>
        <a:ext cx="1995099" cy="4792852"/>
      </dsp:txXfrm>
    </dsp:sp>
    <dsp:sp modelId="{9936971D-CA04-42E4-8D13-D6BA0D6AEE87}">
      <dsp:nvSpPr>
        <dsp:cNvPr id="0" name=""/>
        <dsp:cNvSpPr/>
      </dsp:nvSpPr>
      <dsp:spPr>
        <a:xfrm>
          <a:off x="0" y="2618630"/>
          <a:ext cx="2695979" cy="24938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ru-RU" sz="3000" kern="1200" dirty="0" err="1" smtClean="0"/>
            <a:t>Рівень</a:t>
          </a:r>
          <a:r>
            <a:rPr lang="ru-RU" sz="3000" kern="1200" dirty="0" smtClean="0"/>
            <a:t> </a:t>
          </a:r>
          <a:r>
            <a:rPr lang="ru-RU" sz="3000" kern="1200" dirty="0" err="1" smtClean="0"/>
            <a:t>підтримки</a:t>
          </a:r>
          <a:r>
            <a:rPr lang="ru-RU" sz="3000" kern="1200" dirty="0" smtClean="0"/>
            <a:t> 5</a:t>
          </a:r>
          <a:endParaRPr lang="ru-RU" sz="3000" kern="1200" dirty="0"/>
        </a:p>
      </dsp:txBody>
      <dsp:txXfrm>
        <a:off x="0" y="2618630"/>
        <a:ext cx="2695979" cy="249387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E5D428-1985-4C5D-BAE2-80E7776397A4}">
      <dsp:nvSpPr>
        <dsp:cNvPr id="0" name=""/>
        <dsp:cNvSpPr/>
      </dsp:nvSpPr>
      <dsp:spPr>
        <a:xfrm>
          <a:off x="0" y="0"/>
          <a:ext cx="7704856" cy="16876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uk-UA" sz="2200" kern="1200" dirty="0" smtClean="0"/>
            <a:t>І РІВЕНЬ</a:t>
          </a:r>
          <a:endParaRPr lang="ru-RU" sz="2200" kern="1200" dirty="0"/>
        </a:p>
        <a:p>
          <a:pPr marL="171450" lvl="1" indent="-171450" algn="l" defTabSz="755650">
            <a:lnSpc>
              <a:spcPct val="90000"/>
            </a:lnSpc>
            <a:spcBef>
              <a:spcPct val="0"/>
            </a:spcBef>
            <a:spcAft>
              <a:spcPct val="15000"/>
            </a:spcAft>
            <a:buChar char="••"/>
          </a:pPr>
          <a:r>
            <a:rPr lang="uk-UA" sz="1700" kern="1200" dirty="0" smtClean="0"/>
            <a:t>Не створюється інклюзивний клас, створюється команда психолого-педагогічного супроводу, ІПР, увага психолога та логопеда ЗЗСО</a:t>
          </a:r>
          <a:endParaRPr lang="ru-RU" sz="1700" kern="1200" dirty="0"/>
        </a:p>
        <a:p>
          <a:pPr marL="171450" lvl="1" indent="-171450" algn="l" defTabSz="755650">
            <a:lnSpc>
              <a:spcPct val="90000"/>
            </a:lnSpc>
            <a:spcBef>
              <a:spcPct val="0"/>
            </a:spcBef>
            <a:spcAft>
              <a:spcPct val="15000"/>
            </a:spcAft>
            <a:buChar char="••"/>
          </a:pPr>
          <a:r>
            <a:rPr lang="uk-UA" sz="1700" kern="1200" dirty="0" smtClean="0"/>
            <a:t>Фінансування закупівлі обладнання не здійснюється</a:t>
          </a:r>
          <a:endParaRPr lang="ru-RU" sz="1700" kern="1200" dirty="0"/>
        </a:p>
      </dsp:txBody>
      <dsp:txXfrm>
        <a:off x="1709739" y="0"/>
        <a:ext cx="5995116" cy="1687687"/>
      </dsp:txXfrm>
    </dsp:sp>
    <dsp:sp modelId="{3D90DB4A-E392-43D7-849B-EC406738F719}">
      <dsp:nvSpPr>
        <dsp:cNvPr id="0" name=""/>
        <dsp:cNvSpPr/>
      </dsp:nvSpPr>
      <dsp:spPr>
        <a:xfrm>
          <a:off x="168768" y="168768"/>
          <a:ext cx="1540971" cy="135015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9A0002-BA7D-4113-A877-D9D8D853BF70}">
      <dsp:nvSpPr>
        <dsp:cNvPr id="0" name=""/>
        <dsp:cNvSpPr/>
      </dsp:nvSpPr>
      <dsp:spPr>
        <a:xfrm>
          <a:off x="0" y="1856456"/>
          <a:ext cx="7704856" cy="16876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uk-UA" sz="2200" kern="1200" dirty="0" smtClean="0"/>
            <a:t>ІІ РІВЕНЬ</a:t>
          </a:r>
          <a:endParaRPr lang="ru-RU" sz="2200" kern="1200" dirty="0"/>
        </a:p>
        <a:p>
          <a:pPr marL="171450" lvl="1" indent="-171450" algn="l" defTabSz="755650">
            <a:lnSpc>
              <a:spcPct val="90000"/>
            </a:lnSpc>
            <a:spcBef>
              <a:spcPct val="0"/>
            </a:spcBef>
            <a:spcAft>
              <a:spcPct val="15000"/>
            </a:spcAft>
            <a:buChar char="••"/>
          </a:pPr>
          <a:r>
            <a:rPr lang="uk-UA" sz="1700" kern="1200" dirty="0" smtClean="0"/>
            <a:t>Створюється інклюзивний клас, команда психолого-педагогічного супроводу, ІПР, </a:t>
          </a:r>
          <a:r>
            <a:rPr lang="uk-UA" sz="1700" kern="1200" dirty="0" err="1" smtClean="0"/>
            <a:t>ІНП</a:t>
          </a:r>
          <a:r>
            <a:rPr lang="uk-UA" sz="1700" kern="1200" dirty="0" smtClean="0"/>
            <a:t>, асистент вчителя </a:t>
          </a:r>
          <a:endParaRPr lang="ru-RU" sz="1700" kern="1200" dirty="0"/>
        </a:p>
        <a:p>
          <a:pPr marL="171450" lvl="1" indent="-171450" algn="l" defTabSz="755650">
            <a:lnSpc>
              <a:spcPct val="90000"/>
            </a:lnSpc>
            <a:spcBef>
              <a:spcPct val="0"/>
            </a:spcBef>
            <a:spcAft>
              <a:spcPct val="15000"/>
            </a:spcAft>
            <a:buChar char="••"/>
          </a:pPr>
          <a:r>
            <a:rPr lang="uk-UA" sz="1700" kern="1200" dirty="0" smtClean="0"/>
            <a:t>Закупівля обладнання на 10%, 2 </a:t>
          </a:r>
          <a:r>
            <a:rPr lang="uk-UA" sz="1700" kern="1200" dirty="0" err="1" smtClean="0"/>
            <a:t>год</a:t>
          </a:r>
          <a:r>
            <a:rPr lang="uk-UA" sz="1700" kern="1200" dirty="0" smtClean="0"/>
            <a:t> КРЗ на тиждень </a:t>
          </a:r>
          <a:endParaRPr lang="ru-RU" sz="1700" kern="1200" dirty="0"/>
        </a:p>
      </dsp:txBody>
      <dsp:txXfrm>
        <a:off x="1709739" y="1856456"/>
        <a:ext cx="5995116" cy="1687687"/>
      </dsp:txXfrm>
    </dsp:sp>
    <dsp:sp modelId="{4C484142-A386-4E27-A0C9-F7F234AC4519}">
      <dsp:nvSpPr>
        <dsp:cNvPr id="0" name=""/>
        <dsp:cNvSpPr/>
      </dsp:nvSpPr>
      <dsp:spPr>
        <a:xfrm>
          <a:off x="168768" y="2025225"/>
          <a:ext cx="1540971" cy="135015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954844-2CA7-44E1-9D75-E5C64E08DECA}">
      <dsp:nvSpPr>
        <dsp:cNvPr id="0" name=""/>
        <dsp:cNvSpPr/>
      </dsp:nvSpPr>
      <dsp:spPr>
        <a:xfrm>
          <a:off x="0" y="3712912"/>
          <a:ext cx="7704856" cy="16876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uk-UA" sz="2200" kern="1200" dirty="0" smtClean="0"/>
            <a:t>ІІІ РІВЕНЬ </a:t>
          </a:r>
          <a:endParaRPr lang="ru-RU" sz="2200" kern="1200" dirty="0"/>
        </a:p>
        <a:p>
          <a:pPr marL="171450" lvl="1" indent="-171450" algn="l" defTabSz="755650">
            <a:lnSpc>
              <a:spcPct val="90000"/>
            </a:lnSpc>
            <a:spcBef>
              <a:spcPct val="0"/>
            </a:spcBef>
            <a:spcAft>
              <a:spcPct val="15000"/>
            </a:spcAft>
            <a:buChar char="••"/>
          </a:pPr>
          <a:r>
            <a:rPr lang="uk-UA" sz="1700" kern="1200" dirty="0" smtClean="0"/>
            <a:t>Створюється інклюзивний клас, команда психолого-педагогічного супроводу,ІПР, </a:t>
          </a:r>
          <a:r>
            <a:rPr lang="uk-UA" sz="1700" kern="1200" dirty="0" err="1" smtClean="0"/>
            <a:t>ІНП</a:t>
          </a:r>
          <a:r>
            <a:rPr lang="uk-UA" sz="1700" kern="1200" dirty="0" smtClean="0"/>
            <a:t>, асистент вчителя при потребі  асистент учня </a:t>
          </a:r>
          <a:endParaRPr lang="ru-RU" sz="1700" kern="1200" dirty="0"/>
        </a:p>
        <a:p>
          <a:pPr marL="171450" lvl="1" indent="-171450" algn="l" defTabSz="755650">
            <a:lnSpc>
              <a:spcPct val="90000"/>
            </a:lnSpc>
            <a:spcBef>
              <a:spcPct val="0"/>
            </a:spcBef>
            <a:spcAft>
              <a:spcPct val="15000"/>
            </a:spcAft>
            <a:buChar char="••"/>
          </a:pPr>
          <a:r>
            <a:rPr lang="uk-UA" sz="1700" kern="1200" dirty="0" smtClean="0"/>
            <a:t>Закупівля обладнання на 20%, 4 </a:t>
          </a:r>
          <a:r>
            <a:rPr lang="uk-UA" sz="1700" kern="1200" dirty="0" err="1" smtClean="0"/>
            <a:t>год</a:t>
          </a:r>
          <a:r>
            <a:rPr lang="uk-UA" sz="1700" kern="1200" dirty="0" smtClean="0"/>
            <a:t> КРЗ на тиждень </a:t>
          </a:r>
          <a:endParaRPr lang="ru-RU" sz="1700" kern="1200" dirty="0"/>
        </a:p>
      </dsp:txBody>
      <dsp:txXfrm>
        <a:off x="1709739" y="3712912"/>
        <a:ext cx="5995116" cy="1687687"/>
      </dsp:txXfrm>
    </dsp:sp>
    <dsp:sp modelId="{1E952D0E-BFD4-4EBC-9920-8BFB8045E7AA}">
      <dsp:nvSpPr>
        <dsp:cNvPr id="0" name=""/>
        <dsp:cNvSpPr/>
      </dsp:nvSpPr>
      <dsp:spPr>
        <a:xfrm>
          <a:off x="168768" y="3881681"/>
          <a:ext cx="1540971" cy="135015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158D8A-296E-4364-B594-7CBEF92F84DC}">
      <dsp:nvSpPr>
        <dsp:cNvPr id="0" name=""/>
        <dsp:cNvSpPr/>
      </dsp:nvSpPr>
      <dsp:spPr>
        <a:xfrm>
          <a:off x="0" y="0"/>
          <a:ext cx="7272808" cy="26053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uk-UA" sz="2700" kern="1200" dirty="0" smtClean="0"/>
            <a:t>І</a:t>
          </a:r>
          <a:r>
            <a:rPr lang="en-US" sz="2700" kern="1200" dirty="0" smtClean="0"/>
            <a:t>V </a:t>
          </a:r>
          <a:r>
            <a:rPr lang="uk-UA" sz="2700" kern="1200" dirty="0" smtClean="0"/>
            <a:t> РІВЕНЬ</a:t>
          </a:r>
          <a:endParaRPr lang="ru-RU" sz="2700" kern="1200" dirty="0"/>
        </a:p>
        <a:p>
          <a:pPr marL="228600" lvl="1" indent="-228600" algn="l" defTabSz="933450">
            <a:lnSpc>
              <a:spcPct val="90000"/>
            </a:lnSpc>
            <a:spcBef>
              <a:spcPct val="0"/>
            </a:spcBef>
            <a:spcAft>
              <a:spcPct val="15000"/>
            </a:spcAft>
            <a:buChar char="••"/>
          </a:pPr>
          <a:r>
            <a:rPr lang="uk-UA" sz="2100" kern="1200" dirty="0" smtClean="0"/>
            <a:t>Створюється інклюзивний клас, команда психолого-педагогічного супроводу, ІПР, </a:t>
          </a:r>
          <a:r>
            <a:rPr lang="uk-UA" sz="2100" kern="1200" dirty="0" err="1" smtClean="0"/>
            <a:t>ІНП</a:t>
          </a:r>
          <a:r>
            <a:rPr lang="uk-UA" sz="2100" kern="1200" dirty="0" smtClean="0"/>
            <a:t>, асистент вчителя,  асистент учня </a:t>
          </a:r>
          <a:endParaRPr lang="ru-RU" sz="2100" kern="1200" dirty="0"/>
        </a:p>
        <a:p>
          <a:pPr marL="228600" lvl="1" indent="-228600" algn="l" defTabSz="933450">
            <a:lnSpc>
              <a:spcPct val="90000"/>
            </a:lnSpc>
            <a:spcBef>
              <a:spcPct val="0"/>
            </a:spcBef>
            <a:spcAft>
              <a:spcPct val="15000"/>
            </a:spcAft>
            <a:buChar char="••"/>
          </a:pPr>
          <a:r>
            <a:rPr lang="uk-UA" sz="2100" kern="1200" dirty="0" smtClean="0"/>
            <a:t>Закупівля обладнання на 35%, 6 </a:t>
          </a:r>
          <a:r>
            <a:rPr lang="uk-UA" sz="2100" kern="1200" dirty="0" err="1" smtClean="0"/>
            <a:t>год</a:t>
          </a:r>
          <a:r>
            <a:rPr lang="uk-UA" sz="2100" kern="1200" dirty="0" smtClean="0"/>
            <a:t> КРЗ на тиждень  </a:t>
          </a:r>
          <a:endParaRPr lang="ru-RU" sz="2100" kern="1200" dirty="0"/>
        </a:p>
      </dsp:txBody>
      <dsp:txXfrm>
        <a:off x="1715098" y="0"/>
        <a:ext cx="5557709" cy="2605367"/>
      </dsp:txXfrm>
    </dsp:sp>
    <dsp:sp modelId="{7F9C9300-CD9A-4885-9AB0-8269998FB2FA}">
      <dsp:nvSpPr>
        <dsp:cNvPr id="0" name=""/>
        <dsp:cNvSpPr/>
      </dsp:nvSpPr>
      <dsp:spPr>
        <a:xfrm>
          <a:off x="260536" y="260536"/>
          <a:ext cx="1454561" cy="2084294"/>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8D3CB2-5488-448F-B496-7B4583E938B4}">
      <dsp:nvSpPr>
        <dsp:cNvPr id="0" name=""/>
        <dsp:cNvSpPr/>
      </dsp:nvSpPr>
      <dsp:spPr>
        <a:xfrm>
          <a:off x="0" y="2865904"/>
          <a:ext cx="7272808" cy="26053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V </a:t>
          </a:r>
          <a:r>
            <a:rPr lang="uk-UA" sz="2700" kern="1200" dirty="0" smtClean="0"/>
            <a:t>РІВЕНЬ</a:t>
          </a:r>
          <a:endParaRPr lang="ru-RU" sz="2700" kern="1200" dirty="0"/>
        </a:p>
        <a:p>
          <a:pPr marL="228600" lvl="1" indent="-228600" algn="l" defTabSz="933450">
            <a:lnSpc>
              <a:spcPct val="90000"/>
            </a:lnSpc>
            <a:spcBef>
              <a:spcPct val="0"/>
            </a:spcBef>
            <a:spcAft>
              <a:spcPct val="15000"/>
            </a:spcAft>
            <a:buChar char="••"/>
          </a:pPr>
          <a:r>
            <a:rPr lang="uk-UA" sz="2100" kern="1200" dirty="0" smtClean="0"/>
            <a:t>Створюється інклюзивний клас, команда психолого-педагогічного супроводу, ІПР, </a:t>
          </a:r>
          <a:r>
            <a:rPr lang="uk-UA" sz="2100" kern="1200" dirty="0" err="1" smtClean="0"/>
            <a:t>ІНП</a:t>
          </a:r>
          <a:r>
            <a:rPr lang="uk-UA" sz="2100" kern="1200" dirty="0" smtClean="0"/>
            <a:t>, асистент вчителя ,  асистент учня </a:t>
          </a:r>
          <a:endParaRPr lang="ru-RU" sz="2100" kern="1200" dirty="0"/>
        </a:p>
        <a:p>
          <a:pPr marL="228600" lvl="1" indent="-228600" algn="l" defTabSz="933450">
            <a:lnSpc>
              <a:spcPct val="90000"/>
            </a:lnSpc>
            <a:spcBef>
              <a:spcPct val="0"/>
            </a:spcBef>
            <a:spcAft>
              <a:spcPct val="15000"/>
            </a:spcAft>
            <a:buChar char="••"/>
          </a:pPr>
          <a:r>
            <a:rPr lang="uk-UA" sz="2100" kern="1200" dirty="0" smtClean="0"/>
            <a:t>Закупівля обладнання на 35%, 8 </a:t>
          </a:r>
          <a:r>
            <a:rPr lang="uk-UA" sz="2100" kern="1200" dirty="0" err="1" smtClean="0"/>
            <a:t>год</a:t>
          </a:r>
          <a:r>
            <a:rPr lang="uk-UA" sz="2100" kern="1200" dirty="0" smtClean="0"/>
            <a:t> КРЗ на тиждень </a:t>
          </a:r>
          <a:endParaRPr lang="ru-RU" sz="2100" kern="1200" dirty="0"/>
        </a:p>
      </dsp:txBody>
      <dsp:txXfrm>
        <a:off x="1715098" y="2865904"/>
        <a:ext cx="5557709" cy="2605367"/>
      </dsp:txXfrm>
    </dsp:sp>
    <dsp:sp modelId="{C009AD6F-EA42-47D9-94E8-4C1F235EFB2B}">
      <dsp:nvSpPr>
        <dsp:cNvPr id="0" name=""/>
        <dsp:cNvSpPr/>
      </dsp:nvSpPr>
      <dsp:spPr>
        <a:xfrm>
          <a:off x="260536" y="3126441"/>
          <a:ext cx="1454561" cy="2084294"/>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715FCE-678D-4906-9F75-10DCC737CC67}">
      <dsp:nvSpPr>
        <dsp:cNvPr id="0" name=""/>
        <dsp:cNvSpPr/>
      </dsp:nvSpPr>
      <dsp:spPr>
        <a:xfrm>
          <a:off x="1583610" y="1759083"/>
          <a:ext cx="2880323" cy="24763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kern="1200" dirty="0" smtClean="0"/>
            <a:t>Підстава для </a:t>
          </a:r>
          <a:r>
            <a:rPr lang="uk-UA" sz="1400" kern="1200" dirty="0" err="1" smtClean="0"/>
            <a:t>для</a:t>
          </a:r>
          <a:r>
            <a:rPr lang="uk-UA" sz="1400" kern="1200" dirty="0" smtClean="0"/>
            <a:t> створення інклюзивної групи/класу в умовах воєнного стану: </a:t>
          </a:r>
          <a:endParaRPr lang="uk-UA" sz="1400" kern="1200" dirty="0"/>
        </a:p>
      </dsp:txBody>
      <dsp:txXfrm>
        <a:off x="1583610" y="1759083"/>
        <a:ext cx="2880323" cy="2476345"/>
      </dsp:txXfrm>
    </dsp:sp>
    <dsp:sp modelId="{C061008F-250E-48CE-8C6A-85AC0F49A6C0}">
      <dsp:nvSpPr>
        <dsp:cNvPr id="0" name=""/>
        <dsp:cNvSpPr/>
      </dsp:nvSpPr>
      <dsp:spPr>
        <a:xfrm rot="13313280">
          <a:off x="740284" y="1325214"/>
          <a:ext cx="1405580" cy="50872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1D18C3-4071-409C-AAC2-EDDE12C54A1E}">
      <dsp:nvSpPr>
        <dsp:cNvPr id="0" name=""/>
        <dsp:cNvSpPr/>
      </dsp:nvSpPr>
      <dsp:spPr>
        <a:xfrm>
          <a:off x="72013" y="432043"/>
          <a:ext cx="1695735" cy="13565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uk-UA" sz="1200" kern="1200" dirty="0" smtClean="0"/>
            <a:t>Заява батьків (одного з батьків) або інших законних представників (одного законного представника) дитини з ООП </a:t>
          </a:r>
          <a:endParaRPr lang="uk-UA" sz="1200" kern="1200" dirty="0"/>
        </a:p>
      </dsp:txBody>
      <dsp:txXfrm>
        <a:off x="72013" y="432043"/>
        <a:ext cx="1695735" cy="1356588"/>
      </dsp:txXfrm>
    </dsp:sp>
    <dsp:sp modelId="{7F31F0BF-5D44-4607-85D2-B6E1948523F9}">
      <dsp:nvSpPr>
        <dsp:cNvPr id="0" name=""/>
        <dsp:cNvSpPr/>
      </dsp:nvSpPr>
      <dsp:spPr>
        <a:xfrm rot="16200000">
          <a:off x="2432099" y="844178"/>
          <a:ext cx="1183345" cy="50872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4CF5FC-9DB8-4B88-8889-D24D711E5886}">
      <dsp:nvSpPr>
        <dsp:cNvPr id="0" name=""/>
        <dsp:cNvSpPr/>
      </dsp:nvSpPr>
      <dsp:spPr>
        <a:xfrm>
          <a:off x="2175904" y="-171428"/>
          <a:ext cx="1695735" cy="13565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uk-UA" sz="1100" kern="1200" dirty="0" smtClean="0"/>
            <a:t>Висновок інклюзивно-ресурсного центру про комплексну психолого-педагогічну оцінку розвитку дитини </a:t>
          </a:r>
          <a:endParaRPr lang="uk-UA" sz="1100" kern="1200" dirty="0"/>
        </a:p>
      </dsp:txBody>
      <dsp:txXfrm>
        <a:off x="2175904" y="-171428"/>
        <a:ext cx="1695735" cy="1356588"/>
      </dsp:txXfrm>
    </dsp:sp>
    <dsp:sp modelId="{47908C73-17F4-4605-BB31-8EB2B2F74931}">
      <dsp:nvSpPr>
        <dsp:cNvPr id="0" name=""/>
        <dsp:cNvSpPr/>
      </dsp:nvSpPr>
      <dsp:spPr>
        <a:xfrm rot="19040888">
          <a:off x="3869234" y="1257822"/>
          <a:ext cx="1533222" cy="50872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6C30BD-CB56-4F3B-9F6B-3ED90925D4FE}">
      <dsp:nvSpPr>
        <dsp:cNvPr id="0" name=""/>
        <dsp:cNvSpPr/>
      </dsp:nvSpPr>
      <dsp:spPr>
        <a:xfrm>
          <a:off x="4303352" y="159798"/>
          <a:ext cx="1792647" cy="16659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uk-UA" sz="1100" kern="1200" dirty="0" smtClean="0"/>
            <a:t>Довідка про взяття на облік внутрішньо переміщеної особи відповідно до постанови Кабінету Міністрів України від 1 жовтня 2014 року № 509 «Про облік внутрішньо переміщених осіб» </a:t>
          </a:r>
          <a:endParaRPr lang="uk-UA" sz="1100" kern="1200" dirty="0"/>
        </a:p>
      </dsp:txBody>
      <dsp:txXfrm>
        <a:off x="4303352" y="159798"/>
        <a:ext cx="1792647" cy="166594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3697E6-B758-43BA-BCC2-10E3D7304A22}">
      <dsp:nvSpPr>
        <dsp:cNvPr id="0" name=""/>
        <dsp:cNvSpPr/>
      </dsp:nvSpPr>
      <dsp:spPr>
        <a:xfrm>
          <a:off x="0" y="438817"/>
          <a:ext cx="8136904"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E3976D-C720-4BB6-ADA6-129C7CD4C2E1}">
      <dsp:nvSpPr>
        <dsp:cNvPr id="0" name=""/>
        <dsp:cNvSpPr/>
      </dsp:nvSpPr>
      <dsp:spPr>
        <a:xfrm>
          <a:off x="389760" y="51639"/>
          <a:ext cx="7744790" cy="8447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lvl="0" algn="l" defTabSz="889000">
            <a:lnSpc>
              <a:spcPct val="90000"/>
            </a:lnSpc>
            <a:spcBef>
              <a:spcPct val="0"/>
            </a:spcBef>
            <a:spcAft>
              <a:spcPct val="35000"/>
            </a:spcAft>
          </a:pPr>
          <a:r>
            <a:rPr lang="ru-RU" sz="2000" kern="1200" dirty="0" smtClean="0">
              <a:latin typeface="Times New Roman" pitchFamily="18" charset="0"/>
              <a:cs typeface="Times New Roman" pitchFamily="18" charset="0"/>
            </a:rPr>
            <a:t>Проводиться у </a:t>
          </a:r>
          <a:r>
            <a:rPr lang="ru-RU" sz="2000" kern="1200" dirty="0" err="1" smtClean="0">
              <a:latin typeface="Times New Roman" pitchFamily="18" charset="0"/>
              <a:cs typeface="Times New Roman" pitchFamily="18" charset="0"/>
            </a:rPr>
            <a:t>разі</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Ініціативи</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батьків</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інших</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законних</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представників</a:t>
          </a:r>
          <a:r>
            <a:rPr lang="ru-RU" sz="2000" kern="1200" dirty="0" smtClean="0">
              <a:latin typeface="Times New Roman" pitchFamily="18" charset="0"/>
              <a:cs typeface="Times New Roman" pitchFamily="18" charset="0"/>
            </a:rPr>
            <a:t>) особи </a:t>
          </a:r>
          <a:r>
            <a:rPr lang="ru-RU" sz="2000" kern="1200" dirty="0" err="1" smtClean="0">
              <a:latin typeface="Times New Roman" pitchFamily="18" charset="0"/>
              <a:cs typeface="Times New Roman" pitchFamily="18" charset="0"/>
            </a:rPr>
            <a:t>з</a:t>
          </a:r>
          <a:r>
            <a:rPr lang="ru-RU" sz="2000" kern="1200" dirty="0" smtClean="0">
              <a:latin typeface="Times New Roman" pitchFamily="18" charset="0"/>
              <a:cs typeface="Times New Roman" pitchFamily="18" charset="0"/>
            </a:rPr>
            <a:t> ООП</a:t>
          </a:r>
          <a:endParaRPr lang="uk-UA" sz="2000" kern="1200" dirty="0">
            <a:latin typeface="Times New Roman" pitchFamily="18" charset="0"/>
            <a:cs typeface="Times New Roman" pitchFamily="18" charset="0"/>
          </a:endParaRPr>
        </a:p>
      </dsp:txBody>
      <dsp:txXfrm>
        <a:off x="389760" y="51639"/>
        <a:ext cx="7744790" cy="844738"/>
      </dsp:txXfrm>
    </dsp:sp>
    <dsp:sp modelId="{B8D04B91-263C-4656-8732-5F89A7A97B32}">
      <dsp:nvSpPr>
        <dsp:cNvPr id="0" name=""/>
        <dsp:cNvSpPr/>
      </dsp:nvSpPr>
      <dsp:spPr>
        <a:xfrm>
          <a:off x="0" y="2399653"/>
          <a:ext cx="8136904"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1514" tIns="645668" rIns="631514" bIns="113792" numCol="1" spcCol="1270" anchor="t" anchorCtr="0">
          <a:noAutofit/>
        </a:bodyPr>
        <a:lstStyle/>
        <a:p>
          <a:pPr marL="171450" lvl="1" indent="-171450" algn="l" defTabSz="711200">
            <a:lnSpc>
              <a:spcPct val="90000"/>
            </a:lnSpc>
            <a:spcBef>
              <a:spcPct val="0"/>
            </a:spcBef>
            <a:spcAft>
              <a:spcPct val="15000"/>
            </a:spcAft>
            <a:buChar char="••"/>
          </a:pPr>
          <a:endParaRPr lang="uk-UA" sz="1600" kern="1200" dirty="0"/>
        </a:p>
      </dsp:txBody>
      <dsp:txXfrm>
        <a:off x="0" y="2399653"/>
        <a:ext cx="8136904" cy="781200"/>
      </dsp:txXfrm>
    </dsp:sp>
    <dsp:sp modelId="{323A99B1-1EE0-4A8A-96BB-31F0063F1B40}">
      <dsp:nvSpPr>
        <dsp:cNvPr id="0" name=""/>
        <dsp:cNvSpPr/>
      </dsp:nvSpPr>
      <dsp:spPr>
        <a:xfrm>
          <a:off x="387377" y="1387417"/>
          <a:ext cx="7747532" cy="14362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lvl="0" algn="l" defTabSz="889000">
            <a:lnSpc>
              <a:spcPct val="90000"/>
            </a:lnSpc>
            <a:spcBef>
              <a:spcPct val="0"/>
            </a:spcBef>
            <a:spcAft>
              <a:spcPct val="35000"/>
            </a:spcAft>
          </a:pPr>
          <a:r>
            <a:rPr lang="ru-RU" sz="2000" kern="1200" dirty="0" err="1" smtClean="0">
              <a:latin typeface="Times New Roman" pitchFamily="18" charset="0"/>
              <a:cs typeface="Times New Roman" pitchFamily="18" charset="0"/>
            </a:rPr>
            <a:t>Ініціативи</a:t>
          </a:r>
          <a:r>
            <a:rPr lang="ru-RU" sz="2000" kern="1200" dirty="0" smtClean="0">
              <a:latin typeface="Times New Roman" pitchFamily="18" charset="0"/>
              <a:cs typeface="Times New Roman" pitchFamily="18" charset="0"/>
            </a:rPr>
            <a:t> особи, </a:t>
          </a:r>
          <a:r>
            <a:rPr lang="ru-RU" sz="2000" kern="1200" dirty="0" err="1" smtClean="0">
              <a:latin typeface="Times New Roman" pitchFamily="18" charset="0"/>
              <a:cs typeface="Times New Roman" pitchFamily="18" charset="0"/>
            </a:rPr>
            <a:t>що</a:t>
          </a:r>
          <a:r>
            <a:rPr lang="ru-RU" sz="2000" kern="1200" dirty="0" smtClean="0">
              <a:latin typeface="Times New Roman" pitchFamily="18" charset="0"/>
              <a:cs typeface="Times New Roman" pitchFamily="18" charset="0"/>
            </a:rPr>
            <a:t> подавала </a:t>
          </a:r>
          <a:r>
            <a:rPr lang="ru-RU" sz="2000" kern="1200" dirty="0" err="1" smtClean="0">
              <a:latin typeface="Times New Roman" pitchFamily="18" charset="0"/>
              <a:cs typeface="Times New Roman" pitchFamily="18" charset="0"/>
            </a:rPr>
            <a:t>заяву</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відповідно</a:t>
          </a:r>
          <a:r>
            <a:rPr lang="ru-RU" sz="2000" kern="1200" dirty="0" smtClean="0">
              <a:latin typeface="Times New Roman" pitchFamily="18" charset="0"/>
              <a:cs typeface="Times New Roman" pitchFamily="18" charset="0"/>
            </a:rPr>
            <a:t> до </a:t>
          </a:r>
          <a:r>
            <a:rPr lang="ru-RU" sz="2000" kern="1200" dirty="0" err="1" smtClean="0">
              <a:latin typeface="Times New Roman" pitchFamily="18" charset="0"/>
              <a:cs typeface="Times New Roman" pitchFamily="18" charset="0"/>
            </a:rPr>
            <a:t>частини</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четвертої</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статті</a:t>
          </a:r>
          <a:r>
            <a:rPr lang="ru-RU" sz="2000" kern="1200" dirty="0" smtClean="0">
              <a:latin typeface="Times New Roman" pitchFamily="18" charset="0"/>
              <a:cs typeface="Times New Roman" pitchFamily="18" charset="0"/>
            </a:rPr>
            <a:t> 4 Закону </a:t>
          </a:r>
          <a:r>
            <a:rPr lang="ru-RU" sz="2000" kern="1200" dirty="0" err="1" smtClean="0">
              <a:latin typeface="Times New Roman" pitchFamily="18" charset="0"/>
              <a:cs typeface="Times New Roman" pitchFamily="18" charset="0"/>
            </a:rPr>
            <a:t>України</a:t>
          </a:r>
          <a:r>
            <a:rPr lang="ru-RU" sz="2000" kern="1200" dirty="0" smtClean="0">
              <a:latin typeface="Times New Roman" pitchFamily="18" charset="0"/>
              <a:cs typeface="Times New Roman" pitchFamily="18" charset="0"/>
            </a:rPr>
            <a:t> «Про </a:t>
          </a:r>
          <a:r>
            <a:rPr lang="ru-RU" sz="2000" kern="1200" dirty="0" err="1" smtClean="0">
              <a:latin typeface="Times New Roman" pitchFamily="18" charset="0"/>
              <a:cs typeface="Times New Roman" pitchFamily="18" charset="0"/>
            </a:rPr>
            <a:t>забезпечення</a:t>
          </a:r>
          <a:r>
            <a:rPr lang="ru-RU" sz="2000" kern="1200" dirty="0" smtClean="0">
              <a:latin typeface="Times New Roman" pitchFamily="18" charset="0"/>
              <a:cs typeface="Times New Roman" pitchFamily="18" charset="0"/>
            </a:rPr>
            <a:t> прав </a:t>
          </a:r>
          <a:r>
            <a:rPr lang="ru-RU" sz="2000" kern="1200" dirty="0" err="1" smtClean="0">
              <a:latin typeface="Times New Roman" pitchFamily="18" charset="0"/>
              <a:cs typeface="Times New Roman" pitchFamily="18" charset="0"/>
            </a:rPr>
            <a:t>і</a:t>
          </a:r>
          <a:r>
            <a:rPr lang="ru-RU" sz="2000" kern="1200" dirty="0" smtClean="0">
              <a:latin typeface="Times New Roman" pitchFamily="18" charset="0"/>
              <a:cs typeface="Times New Roman" pitchFamily="18" charset="0"/>
            </a:rPr>
            <a:t> свобод </a:t>
          </a:r>
          <a:r>
            <a:rPr lang="ru-RU" sz="2000" kern="1200" dirty="0" err="1" smtClean="0">
              <a:latin typeface="Times New Roman" pitchFamily="18" charset="0"/>
              <a:cs typeface="Times New Roman" pitchFamily="18" charset="0"/>
            </a:rPr>
            <a:t>внутрішньо</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переміщених</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осіб</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з</a:t>
          </a:r>
          <a:r>
            <a:rPr lang="ru-RU" sz="2000" kern="1200" dirty="0" smtClean="0">
              <a:latin typeface="Times New Roman" pitchFamily="18" charset="0"/>
              <a:cs typeface="Times New Roman" pitchFamily="18" charset="0"/>
            </a:rPr>
            <a:t> метою </a:t>
          </a:r>
          <a:r>
            <a:rPr lang="ru-RU" sz="2000" kern="1200" dirty="0" err="1" smtClean="0">
              <a:latin typeface="Times New Roman" pitchFamily="18" charset="0"/>
              <a:cs typeface="Times New Roman" pitchFamily="18" charset="0"/>
            </a:rPr>
            <a:t>проведення</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моніторингу</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розвитку</a:t>
          </a:r>
          <a:r>
            <a:rPr lang="ru-RU" sz="2000" kern="1200" dirty="0" smtClean="0">
              <a:latin typeface="Times New Roman" pitchFamily="18" charset="0"/>
              <a:cs typeface="Times New Roman" pitchFamily="18" charset="0"/>
            </a:rPr>
            <a:t> особи, </a:t>
          </a:r>
          <a:r>
            <a:rPr lang="ru-RU" sz="2000" kern="1200" dirty="0" err="1" smtClean="0">
              <a:latin typeface="Times New Roman" pitchFamily="18" charset="0"/>
              <a:cs typeface="Times New Roman" pitchFamily="18" charset="0"/>
            </a:rPr>
            <a:t>але</a:t>
          </a:r>
          <a:r>
            <a:rPr lang="ru-RU" sz="2000" kern="1200" dirty="0" smtClean="0">
              <a:latin typeface="Times New Roman" pitchFamily="18" charset="0"/>
              <a:cs typeface="Times New Roman" pitchFamily="18" charset="0"/>
            </a:rPr>
            <a:t> не </a:t>
          </a:r>
          <a:r>
            <a:rPr lang="ru-RU" sz="2000" kern="1200" dirty="0" err="1" smtClean="0">
              <a:latin typeface="Times New Roman" pitchFamily="18" charset="0"/>
              <a:cs typeface="Times New Roman" pitchFamily="18" charset="0"/>
            </a:rPr>
            <a:t>частіше</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ніж</a:t>
          </a:r>
          <a:r>
            <a:rPr lang="ru-RU" sz="2000" kern="1200" dirty="0" smtClean="0">
              <a:latin typeface="Times New Roman" pitchFamily="18" charset="0"/>
              <a:cs typeface="Times New Roman" pitchFamily="18" charset="0"/>
            </a:rPr>
            <a:t> раз на </a:t>
          </a:r>
          <a:r>
            <a:rPr lang="ru-RU" sz="2000" kern="1200" dirty="0" err="1" smtClean="0">
              <a:latin typeface="Times New Roman" pitchFamily="18" charset="0"/>
              <a:cs typeface="Times New Roman" pitchFamily="18" charset="0"/>
            </a:rPr>
            <a:t>рік</a:t>
          </a:r>
          <a:endParaRPr lang="uk-UA" sz="1800" kern="1200" dirty="0">
            <a:latin typeface="Times New Roman" pitchFamily="18" charset="0"/>
            <a:cs typeface="Times New Roman" pitchFamily="18" charset="0"/>
          </a:endParaRPr>
        </a:p>
      </dsp:txBody>
      <dsp:txXfrm>
        <a:off x="387377" y="1387417"/>
        <a:ext cx="7747532" cy="1436207"/>
      </dsp:txXfrm>
    </dsp:sp>
    <dsp:sp modelId="{6FB7FD14-F1CE-4075-B871-2B1B079308FF}">
      <dsp:nvSpPr>
        <dsp:cNvPr id="0" name=""/>
        <dsp:cNvSpPr/>
      </dsp:nvSpPr>
      <dsp:spPr>
        <a:xfrm>
          <a:off x="0" y="4475383"/>
          <a:ext cx="8136904"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6DBD13-A62B-42C3-9158-FF93D03956C1}">
      <dsp:nvSpPr>
        <dsp:cNvPr id="0" name=""/>
        <dsp:cNvSpPr/>
      </dsp:nvSpPr>
      <dsp:spPr>
        <a:xfrm>
          <a:off x="387377" y="3314665"/>
          <a:ext cx="7747532" cy="1566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lvl="0" algn="l" defTabSz="889000">
            <a:lnSpc>
              <a:spcPct val="90000"/>
            </a:lnSpc>
            <a:spcBef>
              <a:spcPct val="0"/>
            </a:spcBef>
            <a:spcAft>
              <a:spcPct val="35000"/>
            </a:spcAft>
          </a:pPr>
          <a:r>
            <a:rPr lang="ru-RU" sz="2000" kern="1200" dirty="0" err="1" smtClean="0">
              <a:latin typeface="Times New Roman" pitchFamily="18" charset="0"/>
              <a:cs typeface="Times New Roman" pitchFamily="18" charset="0"/>
            </a:rPr>
            <a:t>Рекомендації</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команди</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психолого-педагогічного</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супроводу</a:t>
          </a:r>
          <a:r>
            <a:rPr lang="ru-RU" sz="2000" kern="1200" dirty="0" smtClean="0">
              <a:latin typeface="Times New Roman" pitchFamily="18" charset="0"/>
              <a:cs typeface="Times New Roman" pitchFamily="18" charset="0"/>
            </a:rPr>
            <a:t> особи </a:t>
          </a:r>
          <a:r>
            <a:rPr lang="ru-RU" sz="2000" kern="1200" dirty="0" err="1" smtClean="0">
              <a:latin typeface="Times New Roman" pitchFamily="18" charset="0"/>
              <a:cs typeface="Times New Roman" pitchFamily="18" charset="0"/>
            </a:rPr>
            <a:t>з</a:t>
          </a:r>
          <a:r>
            <a:rPr lang="ru-RU" sz="2000" kern="1200" dirty="0" smtClean="0">
              <a:latin typeface="Times New Roman" pitchFamily="18" charset="0"/>
              <a:cs typeface="Times New Roman" pitchFamily="18" charset="0"/>
            </a:rPr>
            <a:t> ООП закладу </a:t>
          </a:r>
          <a:r>
            <a:rPr lang="ru-RU" sz="2000" kern="1200" dirty="0" err="1" smtClean="0">
              <a:latin typeface="Times New Roman" pitchFamily="18" charset="0"/>
              <a:cs typeface="Times New Roman" pitchFamily="18" charset="0"/>
            </a:rPr>
            <a:t>освіти</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або</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фахівців</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інклюзивно-ресурсних</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центрів</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з</a:t>
          </a:r>
          <a:r>
            <a:rPr lang="ru-RU" sz="2000" kern="1200" dirty="0" smtClean="0">
              <a:latin typeface="Times New Roman" pitchFamily="18" charset="0"/>
              <a:cs typeface="Times New Roman" pitchFamily="18" charset="0"/>
            </a:rPr>
            <a:t> метою </a:t>
          </a:r>
          <a:r>
            <a:rPr lang="ru-RU" sz="2000" kern="1200" dirty="0" err="1" smtClean="0">
              <a:latin typeface="Times New Roman" pitchFamily="18" charset="0"/>
              <a:cs typeface="Times New Roman" pitchFamily="18" charset="0"/>
            </a:rPr>
            <a:t>проведення</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моніторингу</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розвитку</a:t>
          </a:r>
          <a:r>
            <a:rPr lang="ru-RU" sz="2000" kern="1200" dirty="0" smtClean="0">
              <a:latin typeface="Times New Roman" pitchFamily="18" charset="0"/>
              <a:cs typeface="Times New Roman" pitchFamily="18" charset="0"/>
            </a:rPr>
            <a:t> особи (за </a:t>
          </a:r>
          <a:r>
            <a:rPr lang="ru-RU" sz="2000" kern="1200" dirty="0" err="1" smtClean="0">
              <a:latin typeface="Times New Roman" pitchFamily="18" charset="0"/>
              <a:cs typeface="Times New Roman" pitchFamily="18" charset="0"/>
            </a:rPr>
            <a:t>згодою</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батьків</a:t>
          </a:r>
          <a:r>
            <a:rPr lang="ru-RU" sz="2000" kern="1200" dirty="0" smtClean="0">
              <a:latin typeface="Times New Roman" pitchFamily="18" charset="0"/>
              <a:cs typeface="Times New Roman" pitchFamily="18" charset="0"/>
            </a:rPr>
            <a:t>)</a:t>
          </a:r>
          <a:endParaRPr lang="uk-UA" sz="2000" kern="1200" dirty="0">
            <a:latin typeface="Times New Roman" pitchFamily="18" charset="0"/>
            <a:cs typeface="Times New Roman" pitchFamily="18" charset="0"/>
          </a:endParaRPr>
        </a:p>
      </dsp:txBody>
      <dsp:txXfrm>
        <a:off x="387377" y="3314665"/>
        <a:ext cx="7747532" cy="1566639"/>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9E4EF5-6D46-4621-8508-B96DF3C5DF8C}">
      <dsp:nvSpPr>
        <dsp:cNvPr id="0" name=""/>
        <dsp:cNvSpPr/>
      </dsp:nvSpPr>
      <dsp:spPr>
        <a:xfrm>
          <a:off x="0" y="568549"/>
          <a:ext cx="7848872"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71694B-3509-4C87-958E-D067423D8152}">
      <dsp:nvSpPr>
        <dsp:cNvPr id="0" name=""/>
        <dsp:cNvSpPr/>
      </dsp:nvSpPr>
      <dsp:spPr>
        <a:xfrm>
          <a:off x="381712" y="74229"/>
          <a:ext cx="7460995" cy="700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668" tIns="0" rIns="207668" bIns="0" numCol="1" spcCol="1270" anchor="ctr" anchorCtr="0">
          <a:noAutofit/>
        </a:bodyPr>
        <a:lstStyle/>
        <a:p>
          <a:pPr lvl="0" algn="l" defTabSz="711200">
            <a:lnSpc>
              <a:spcPct val="90000"/>
            </a:lnSpc>
            <a:spcBef>
              <a:spcPct val="0"/>
            </a:spcBef>
            <a:spcAft>
              <a:spcPct val="35000"/>
            </a:spcAft>
          </a:pPr>
          <a:r>
            <a:rPr lang="uk-UA" sz="1600" kern="1200" dirty="0" smtClean="0">
              <a:latin typeface="Times New Roman" pitchFamily="18" charset="0"/>
              <a:cs typeface="Times New Roman" pitchFamily="18" charset="0"/>
            </a:rPr>
            <a:t>Переходу особи з ООП із закладу дошкільної освіти в заклад загальної середньої освіти </a:t>
          </a:r>
          <a:endParaRPr lang="uk-UA" sz="1600" kern="1200" dirty="0">
            <a:latin typeface="Times New Roman" pitchFamily="18" charset="0"/>
            <a:cs typeface="Times New Roman" pitchFamily="18" charset="0"/>
          </a:endParaRPr>
        </a:p>
      </dsp:txBody>
      <dsp:txXfrm>
        <a:off x="381712" y="74229"/>
        <a:ext cx="7460995" cy="700960"/>
      </dsp:txXfrm>
    </dsp:sp>
    <dsp:sp modelId="{08841596-9A01-43FB-AF50-BA9C62171FD9}">
      <dsp:nvSpPr>
        <dsp:cNvPr id="0" name=""/>
        <dsp:cNvSpPr/>
      </dsp:nvSpPr>
      <dsp:spPr>
        <a:xfrm>
          <a:off x="0" y="2351478"/>
          <a:ext cx="7848872"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F04BB7-EF85-4052-8921-1BDDB29E9454}">
      <dsp:nvSpPr>
        <dsp:cNvPr id="0" name=""/>
        <dsp:cNvSpPr/>
      </dsp:nvSpPr>
      <dsp:spPr>
        <a:xfrm>
          <a:off x="330741" y="996949"/>
          <a:ext cx="7509495" cy="15611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668" tIns="0" rIns="207668" bIns="0" numCol="1" spcCol="1270" anchor="ctr" anchorCtr="0">
          <a:noAutofit/>
        </a:bodyPr>
        <a:lstStyle/>
        <a:p>
          <a:pPr lvl="0" algn="l" defTabSz="711200">
            <a:lnSpc>
              <a:spcPct val="90000"/>
            </a:lnSpc>
            <a:spcBef>
              <a:spcPct val="0"/>
            </a:spcBef>
            <a:spcAft>
              <a:spcPct val="35000"/>
            </a:spcAft>
          </a:pPr>
          <a:r>
            <a:rPr lang="uk-UA" sz="1600" kern="1200" dirty="0" smtClean="0">
              <a:latin typeface="Times New Roman" pitchFamily="18" charset="0"/>
              <a:cs typeface="Times New Roman" pitchFamily="18" charset="0"/>
            </a:rPr>
            <a:t>Переведення особи із спеціального закладу дошкільної освіти, спеціального закладу загальної середньої освіти, закладу загальної середньої освіти до інклюзивної (спеціальної) групи закладу дошкільної освіти або інклюзивного (спеціального) класу закладу загальної середньої освіти </a:t>
          </a:r>
          <a:endParaRPr lang="uk-UA" sz="500" kern="1200" dirty="0">
            <a:latin typeface="Times New Roman" pitchFamily="18" charset="0"/>
            <a:cs typeface="Times New Roman" pitchFamily="18" charset="0"/>
          </a:endParaRPr>
        </a:p>
      </dsp:txBody>
      <dsp:txXfrm>
        <a:off x="330741" y="996949"/>
        <a:ext cx="7509495" cy="1561169"/>
      </dsp:txXfrm>
    </dsp:sp>
    <dsp:sp modelId="{0FEDE27A-1BC3-45D7-A4E3-D9934FDE7A50}">
      <dsp:nvSpPr>
        <dsp:cNvPr id="0" name=""/>
        <dsp:cNvSpPr/>
      </dsp:nvSpPr>
      <dsp:spPr>
        <a:xfrm>
          <a:off x="0" y="3173370"/>
          <a:ext cx="7848872"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A841CE-0C51-4386-A261-EFB65EF8B276}">
      <dsp:nvSpPr>
        <dsp:cNvPr id="0" name=""/>
        <dsp:cNvSpPr/>
      </dsp:nvSpPr>
      <dsp:spPr>
        <a:xfrm>
          <a:off x="373664" y="2779878"/>
          <a:ext cx="7473283" cy="6001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668" tIns="0" rIns="207668" bIns="0" numCol="1" spcCol="1270" anchor="ctr" anchorCtr="0">
          <a:noAutofit/>
        </a:bodyPr>
        <a:lstStyle/>
        <a:p>
          <a:pPr lvl="0" algn="l" defTabSz="711200">
            <a:lnSpc>
              <a:spcPct val="90000"/>
            </a:lnSpc>
            <a:spcBef>
              <a:spcPct val="0"/>
            </a:spcBef>
            <a:spcAft>
              <a:spcPct val="35000"/>
            </a:spcAft>
          </a:pPr>
          <a:r>
            <a:rPr lang="uk-UA" sz="1600" kern="1200" dirty="0" smtClean="0">
              <a:latin typeface="Times New Roman" pitchFamily="18" charset="0"/>
              <a:cs typeface="Times New Roman" pitchFamily="18" charset="0"/>
            </a:rPr>
            <a:t>Переходу особи з ООП між рівнями освіти </a:t>
          </a:r>
          <a:endParaRPr lang="uk-UA" sz="1600" kern="1200" dirty="0">
            <a:latin typeface="Times New Roman" pitchFamily="18" charset="0"/>
            <a:cs typeface="Times New Roman" pitchFamily="18" charset="0"/>
          </a:endParaRPr>
        </a:p>
      </dsp:txBody>
      <dsp:txXfrm>
        <a:off x="373664" y="2779878"/>
        <a:ext cx="7473283" cy="60013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E409C4-2A9D-40FE-872D-EAE741226AB1}" type="datetimeFigureOut">
              <a:rPr lang="uk-UA" smtClean="0"/>
              <a:pPr/>
              <a:t>25.05.2023</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3B0FF0-8E07-4404-B703-1AC71D2335F3}" type="slidenum">
              <a:rPr lang="uk-UA" smtClean="0"/>
              <a:pPr/>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zakon.rada.gov.ua/laws/show/493-2022-%D0%B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err="1" smtClean="0"/>
              <a:t>Організація</a:t>
            </a:r>
            <a:r>
              <a:rPr lang="ru-RU" sz="1200" b="1" dirty="0" smtClean="0"/>
              <a:t> </a:t>
            </a:r>
            <a:r>
              <a:rPr lang="ru-RU" sz="1200" b="1" dirty="0" err="1" smtClean="0"/>
              <a:t>інклюзивного</a:t>
            </a:r>
            <a:r>
              <a:rPr lang="ru-RU" sz="1200" b="1" dirty="0" smtClean="0"/>
              <a:t> </a:t>
            </a:r>
            <a:r>
              <a:rPr lang="ru-RU" sz="1200" b="1" dirty="0" err="1" smtClean="0"/>
              <a:t>навчання</a:t>
            </a:r>
            <a:r>
              <a:rPr lang="ru-RU" sz="1200" b="1" dirty="0" smtClean="0"/>
              <a:t> в закладах </a:t>
            </a:r>
            <a:r>
              <a:rPr lang="ru-RU" sz="1200" b="1" dirty="0" err="1" smtClean="0"/>
              <a:t>загальної</a:t>
            </a:r>
            <a:r>
              <a:rPr lang="ru-RU" sz="1200" b="1" dirty="0" smtClean="0"/>
              <a:t> </a:t>
            </a:r>
            <a:r>
              <a:rPr lang="ru-RU" sz="1200" b="1" dirty="0" err="1" smtClean="0"/>
              <a:t>середньої</a:t>
            </a:r>
            <a:r>
              <a:rPr lang="ru-RU" sz="1200" b="1" dirty="0" smtClean="0"/>
              <a:t> та </a:t>
            </a:r>
            <a:r>
              <a:rPr lang="ru-RU" sz="1200" b="1" dirty="0" err="1" smtClean="0"/>
              <a:t>дошкільної</a:t>
            </a:r>
            <a:r>
              <a:rPr lang="ru-RU" sz="1200" b="1" dirty="0" smtClean="0"/>
              <a:t> </a:t>
            </a:r>
            <a:r>
              <a:rPr lang="ru-RU" sz="1200" b="1" dirty="0" err="1" smtClean="0"/>
              <a:t>освіти</a:t>
            </a:r>
            <a:r>
              <a:rPr lang="uk-UA" sz="1200" b="1" dirty="0" smtClean="0">
                <a:latin typeface="Times New Roman" panose="02020603050405020304" pitchFamily="18" charset="0"/>
                <a:cs typeface="Times New Roman" panose="02020603050405020304" pitchFamily="18" charset="0"/>
              </a:rPr>
              <a:t> </a:t>
            </a:r>
            <a:r>
              <a:rPr lang="uk-UA" sz="1200" b="1" kern="1200" dirty="0" smtClean="0">
                <a:solidFill>
                  <a:schemeClr val="tx1"/>
                </a:solidFill>
                <a:latin typeface="+mn-lt"/>
                <a:ea typeface="+mn-ea"/>
                <a:cs typeface="Times New Roman" panose="02020603050405020304" pitchFamily="18" charset="0"/>
              </a:rPr>
              <a:t>в умовах воєнного стану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383B0FF0-8E07-4404-B703-1AC71D2335F3}" type="slidenum">
              <a:rPr lang="uk-UA" smtClean="0"/>
              <a:pPr/>
              <a:t>1</a:t>
            </a:fld>
            <a:endParaRPr lang="uk-U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err="1" smtClean="0"/>
              <a:t>Фізичні</a:t>
            </a:r>
            <a:endParaRPr lang="uk-UA"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err="1" smtClean="0"/>
              <a:t>можуть</a:t>
            </a:r>
            <a:r>
              <a:rPr lang="ru-RU" sz="1200" dirty="0" smtClean="0"/>
              <a:t> </a:t>
            </a:r>
            <a:r>
              <a:rPr lang="ru-RU" sz="1200" dirty="0" err="1" smtClean="0"/>
              <a:t>полягати</a:t>
            </a:r>
            <a:r>
              <a:rPr lang="ru-RU" sz="1200" dirty="0" smtClean="0"/>
              <a:t> в </a:t>
            </a:r>
            <a:r>
              <a:rPr lang="ru-RU" sz="1200" dirty="0" err="1" smtClean="0"/>
              <a:t>обмеженні</a:t>
            </a:r>
            <a:r>
              <a:rPr lang="ru-RU" sz="1200" dirty="0" smtClean="0"/>
              <a:t> </a:t>
            </a:r>
            <a:r>
              <a:rPr lang="ru-RU" sz="1200" dirty="0" err="1" smtClean="0"/>
              <a:t>функціонування</a:t>
            </a:r>
            <a:r>
              <a:rPr lang="ru-RU" sz="1200" dirty="0" smtClean="0"/>
              <a:t> </a:t>
            </a:r>
            <a:r>
              <a:rPr lang="ru-RU" sz="1200" dirty="0" err="1" smtClean="0"/>
              <a:t>різного</a:t>
            </a:r>
            <a:r>
              <a:rPr lang="ru-RU" sz="1200" dirty="0" smtClean="0"/>
              <a:t> </a:t>
            </a:r>
            <a:r>
              <a:rPr lang="ru-RU" sz="1200" dirty="0" err="1" smtClean="0"/>
              <a:t>ступеня</a:t>
            </a:r>
            <a:r>
              <a:rPr lang="ru-RU" sz="1200" dirty="0" smtClean="0"/>
              <a:t> </a:t>
            </a:r>
            <a:r>
              <a:rPr lang="ru-RU" sz="1200" dirty="0" err="1" smtClean="0"/>
              <a:t>прояву</a:t>
            </a:r>
            <a:r>
              <a:rPr lang="ru-RU" sz="1200" dirty="0" smtClean="0"/>
              <a:t> </a:t>
            </a:r>
            <a:r>
              <a:rPr lang="ru-RU" sz="1200" dirty="0" err="1" smtClean="0"/>
              <a:t>органів</a:t>
            </a:r>
            <a:r>
              <a:rPr lang="ru-RU" sz="1200" dirty="0" smtClean="0"/>
              <a:t> та </a:t>
            </a:r>
            <a:r>
              <a:rPr lang="ru-RU" sz="1200" dirty="0" err="1" smtClean="0"/>
              <a:t>кінцівок</a:t>
            </a:r>
            <a:r>
              <a:rPr lang="ru-RU" sz="1200" dirty="0" smtClean="0"/>
              <a:t> </a:t>
            </a:r>
            <a:r>
              <a:rPr lang="ru-RU" sz="1200" dirty="0" err="1" smtClean="0"/>
              <a:t>дитячого</a:t>
            </a:r>
            <a:r>
              <a:rPr lang="ru-RU" sz="1200" dirty="0" smtClean="0"/>
              <a:t> </a:t>
            </a:r>
            <a:r>
              <a:rPr lang="ru-RU" sz="1200" dirty="0" err="1" smtClean="0"/>
              <a:t>організму</a:t>
            </a:r>
            <a:endParaRPr lang="ru-RU" sz="1200" dirty="0" smtClean="0"/>
          </a:p>
          <a:p>
            <a:endParaRPr lang="uk-UA" dirty="0"/>
          </a:p>
        </p:txBody>
      </p:sp>
      <p:sp>
        <p:nvSpPr>
          <p:cNvPr id="4" name="Номер слайда 3"/>
          <p:cNvSpPr>
            <a:spLocks noGrp="1"/>
          </p:cNvSpPr>
          <p:nvPr>
            <p:ph type="sldNum" sz="quarter" idx="10"/>
          </p:nvPr>
        </p:nvSpPr>
        <p:spPr/>
        <p:txBody>
          <a:bodyPr/>
          <a:lstStyle/>
          <a:p>
            <a:fld id="{383B0FF0-8E07-4404-B703-1AC71D2335F3}" type="slidenum">
              <a:rPr lang="uk-UA" smtClean="0"/>
              <a:pPr/>
              <a:t>10</a:t>
            </a:fld>
            <a:endParaRPr lang="uk-U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err="1" smtClean="0"/>
              <a:t>Навчальні</a:t>
            </a:r>
            <a:endParaRPr lang="uk-UA"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err="1" smtClean="0"/>
              <a:t>можуть</a:t>
            </a:r>
            <a:r>
              <a:rPr lang="ru-RU" sz="1200" dirty="0" smtClean="0"/>
              <a:t> </a:t>
            </a:r>
            <a:r>
              <a:rPr lang="ru-RU" sz="1200" dirty="0" err="1" smtClean="0"/>
              <a:t>полягати</a:t>
            </a:r>
            <a:r>
              <a:rPr lang="ru-RU" sz="1200" dirty="0" smtClean="0"/>
              <a:t> в </a:t>
            </a:r>
            <a:r>
              <a:rPr lang="ru-RU" sz="1200" dirty="0" err="1" smtClean="0"/>
              <a:t>обмеженні</a:t>
            </a:r>
            <a:r>
              <a:rPr lang="ru-RU" sz="1200" dirty="0" smtClean="0"/>
              <a:t> </a:t>
            </a:r>
            <a:r>
              <a:rPr lang="ru-RU" sz="1200" dirty="0" err="1" smtClean="0"/>
              <a:t>або</a:t>
            </a:r>
            <a:r>
              <a:rPr lang="ru-RU" sz="1200" dirty="0" smtClean="0"/>
              <a:t> </a:t>
            </a:r>
            <a:r>
              <a:rPr lang="ru-RU" sz="1200" dirty="0" err="1" smtClean="0"/>
              <a:t>своєрідності</a:t>
            </a:r>
            <a:r>
              <a:rPr lang="ru-RU" sz="1200" dirty="0" smtClean="0"/>
              <a:t> </a:t>
            </a:r>
            <a:r>
              <a:rPr lang="ru-RU" sz="1200" dirty="0" err="1" smtClean="0"/>
              <a:t>перебігу</a:t>
            </a:r>
            <a:r>
              <a:rPr lang="ru-RU" sz="1200" dirty="0" smtClean="0"/>
              <a:t> </a:t>
            </a:r>
            <a:r>
              <a:rPr lang="ru-RU" sz="1200" dirty="0" err="1" smtClean="0"/>
              <a:t>довільних</a:t>
            </a:r>
            <a:r>
              <a:rPr lang="ru-RU" sz="1200" dirty="0" smtClean="0"/>
              <a:t> </a:t>
            </a:r>
            <a:r>
              <a:rPr lang="ru-RU" sz="1200" dirty="0" err="1" smtClean="0"/>
              <a:t>видів</a:t>
            </a:r>
            <a:r>
              <a:rPr lang="ru-RU" sz="1200" dirty="0" smtClean="0"/>
              <a:t> </a:t>
            </a:r>
            <a:r>
              <a:rPr lang="ru-RU" sz="1200" dirty="0" err="1" smtClean="0"/>
              <a:t>діяльності</a:t>
            </a:r>
            <a:r>
              <a:rPr lang="ru-RU" sz="1200" dirty="0" smtClean="0"/>
              <a:t> </a:t>
            </a:r>
            <a:r>
              <a:rPr lang="ru-RU" sz="1200" dirty="0" err="1" smtClean="0"/>
              <a:t>різного</a:t>
            </a:r>
            <a:r>
              <a:rPr lang="ru-RU" sz="1200" dirty="0" smtClean="0"/>
              <a:t> </a:t>
            </a:r>
            <a:r>
              <a:rPr lang="ru-RU" sz="1200" dirty="0" err="1" smtClean="0"/>
              <a:t>ступеня</a:t>
            </a:r>
            <a:r>
              <a:rPr lang="ru-RU" sz="1200" dirty="0" smtClean="0"/>
              <a:t> </a:t>
            </a:r>
            <a:r>
              <a:rPr lang="ru-RU" sz="1200" dirty="0" err="1" smtClean="0"/>
              <a:t>прояву</a:t>
            </a:r>
            <a:r>
              <a:rPr lang="ru-RU" sz="1200" dirty="0" smtClean="0"/>
              <a:t> (</a:t>
            </a:r>
            <a:r>
              <a:rPr lang="ru-RU" sz="1200" dirty="0" err="1" smtClean="0"/>
              <a:t>писемного</a:t>
            </a:r>
            <a:r>
              <a:rPr lang="ru-RU" sz="1200" dirty="0" smtClean="0"/>
              <a:t> виду </a:t>
            </a:r>
            <a:r>
              <a:rPr lang="ru-RU" sz="1200" dirty="0" err="1" smtClean="0"/>
              <a:t>діяльності</a:t>
            </a:r>
            <a:r>
              <a:rPr lang="ru-RU" sz="1200" dirty="0" smtClean="0"/>
              <a:t>, </a:t>
            </a:r>
            <a:r>
              <a:rPr lang="ru-RU" sz="1200" dirty="0" err="1" smtClean="0"/>
              <a:t>математичних</a:t>
            </a:r>
            <a:r>
              <a:rPr lang="ru-RU" sz="1200" dirty="0" smtClean="0"/>
              <a:t> </a:t>
            </a:r>
            <a:r>
              <a:rPr lang="ru-RU" sz="1200" dirty="0" err="1" smtClean="0"/>
              <a:t>дій</a:t>
            </a:r>
            <a:r>
              <a:rPr lang="ru-RU" sz="1200" dirty="0" smtClean="0"/>
              <a:t> </a:t>
            </a:r>
            <a:r>
              <a:rPr lang="ru-RU" sz="1200" dirty="0" err="1" smtClean="0"/>
              <a:t>тощо</a:t>
            </a:r>
            <a:r>
              <a:rPr lang="ru-RU" sz="1200" dirty="0" smtClean="0"/>
              <a:t>)</a:t>
            </a:r>
            <a:endParaRPr lang="uk-UA" sz="1200" dirty="0" smtClean="0"/>
          </a:p>
          <a:p>
            <a:endParaRPr lang="uk-UA" dirty="0"/>
          </a:p>
        </p:txBody>
      </p:sp>
      <p:sp>
        <p:nvSpPr>
          <p:cNvPr id="4" name="Номер слайда 3"/>
          <p:cNvSpPr>
            <a:spLocks noGrp="1"/>
          </p:cNvSpPr>
          <p:nvPr>
            <p:ph type="sldNum" sz="quarter" idx="10"/>
          </p:nvPr>
        </p:nvSpPr>
        <p:spPr/>
        <p:txBody>
          <a:bodyPr/>
          <a:lstStyle/>
          <a:p>
            <a:fld id="{383B0FF0-8E07-4404-B703-1AC71D2335F3}" type="slidenum">
              <a:rPr lang="uk-UA" smtClean="0"/>
              <a:pPr/>
              <a:t>11</a:t>
            </a:fld>
            <a:endParaRPr lang="uk-U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kumimoji="0" lang="ru-RU" sz="1200" b="1" i="0" u="none" strike="noStrike" kern="1200" cap="none" spc="0" normalizeH="0" baseline="0" noProof="0" dirty="0" err="1" smtClean="0">
                <a:ln>
                  <a:noFill/>
                </a:ln>
                <a:solidFill>
                  <a:schemeClr val="tx1"/>
                </a:solidFill>
                <a:uLnTx/>
                <a:uFillTx/>
                <a:latin typeface="+mn-lt"/>
                <a:ea typeface="+mn-ea"/>
                <a:cs typeface="+mn-cs"/>
              </a:rPr>
              <a:t>Соціоадаптаційні</a:t>
            </a:r>
            <a:r>
              <a:rPr kumimoji="0" lang="ru-RU" sz="1200" b="1" i="0" u="none" strike="noStrike" kern="1200" cap="none" spc="0" normalizeH="0" baseline="0" noProof="0" dirty="0" smtClean="0">
                <a:ln>
                  <a:noFill/>
                </a:ln>
                <a:solidFill>
                  <a:schemeClr val="tx1"/>
                </a:solidFill>
                <a:uLnTx/>
                <a:uFillTx/>
                <a:latin typeface="+mn-lt"/>
                <a:ea typeface="+mn-ea"/>
                <a:cs typeface="+mn-cs"/>
              </a:rPr>
              <a:t>/ (</a:t>
            </a:r>
            <a:r>
              <a:rPr kumimoji="0" lang="ru-RU" sz="1200" b="1" i="0" u="none" strike="noStrike" kern="1200" cap="none" spc="0" normalizeH="0" baseline="0" noProof="0" dirty="0" err="1" smtClean="0">
                <a:ln>
                  <a:noFill/>
                </a:ln>
                <a:solidFill>
                  <a:schemeClr val="tx1"/>
                </a:solidFill>
                <a:uLnTx/>
                <a:uFillTx/>
                <a:latin typeface="+mn-lt"/>
                <a:ea typeface="+mn-ea"/>
                <a:cs typeface="+mn-cs"/>
              </a:rPr>
              <a:t>особистісні</a:t>
            </a:r>
            <a:r>
              <a:rPr kumimoji="0" lang="ru-RU" sz="1200" b="1" i="0" u="none" strike="noStrike" kern="1200" cap="none" spc="0" normalizeH="0" baseline="0" noProof="0" dirty="0" smtClean="0">
                <a:ln>
                  <a:noFill/>
                </a:ln>
                <a:solidFill>
                  <a:schemeClr val="tx1"/>
                </a:solidFill>
                <a:uLnTx/>
                <a:uFillTx/>
                <a:latin typeface="+mn-lt"/>
                <a:ea typeface="+mn-ea"/>
                <a:cs typeface="+mn-cs"/>
              </a:rPr>
              <a:t>, </a:t>
            </a:r>
            <a:r>
              <a:rPr kumimoji="0" lang="ru-RU" sz="1200" b="1" i="0" u="none" strike="noStrike" kern="1200" cap="none" spc="0" normalizeH="0" baseline="0" noProof="0" dirty="0" err="1" smtClean="0">
                <a:ln>
                  <a:noFill/>
                </a:ln>
                <a:solidFill>
                  <a:schemeClr val="tx1"/>
                </a:solidFill>
                <a:uLnTx/>
                <a:uFillTx/>
                <a:latin typeface="+mn-lt"/>
                <a:ea typeface="+mn-ea"/>
                <a:cs typeface="+mn-cs"/>
              </a:rPr>
              <a:t>середовищні</a:t>
            </a:r>
            <a:r>
              <a:rPr kumimoji="0" lang="ru-RU" sz="1200" b="1" i="0" u="none" strike="noStrike" kern="1200" cap="none" spc="0" normalizeH="0" baseline="0" noProof="0" dirty="0" smtClean="0">
                <a:ln>
                  <a:noFill/>
                </a:ln>
                <a:solidFill>
                  <a:schemeClr val="tx1"/>
                </a:solidFill>
                <a:uLnTx/>
                <a:uFillTx/>
                <a:latin typeface="+mn-lt"/>
                <a:ea typeface="+mn-ea"/>
                <a:cs typeface="+mn-cs"/>
              </a:rPr>
              <a:t> </a:t>
            </a:r>
            <a:r>
              <a:rPr kumimoji="0" lang="ru-RU" sz="1200" b="1" i="0" u="none" strike="noStrike" kern="1200" cap="none" spc="0" normalizeH="0" baseline="0" noProof="0" dirty="0" err="1" smtClean="0">
                <a:ln>
                  <a:noFill/>
                </a:ln>
                <a:solidFill>
                  <a:schemeClr val="tx1"/>
                </a:solidFill>
                <a:uLnTx/>
                <a:uFillTx/>
                <a:latin typeface="+mn-lt"/>
                <a:ea typeface="+mn-ea"/>
                <a:cs typeface="+mn-cs"/>
              </a:rPr>
              <a:t>труднощі</a:t>
            </a:r>
            <a:r>
              <a:rPr kumimoji="0" lang="ru-RU" sz="1200" b="1" i="0" u="none" strike="noStrike" kern="1200" cap="none" spc="0" normalizeH="0" baseline="0" noProof="0" dirty="0" smtClean="0">
                <a:ln>
                  <a:noFill/>
                </a:ln>
                <a:solidFill>
                  <a:schemeClr val="tx1"/>
                </a:solidFill>
                <a:uLnTx/>
                <a:uFillTx/>
                <a:latin typeface="+mn-lt"/>
                <a:ea typeface="+mn-ea"/>
                <a:cs typeface="+mn-cs"/>
              </a:rPr>
              <a:t>)</a:t>
            </a:r>
            <a:br>
              <a:rPr kumimoji="0" lang="ru-RU" sz="1200" b="1" i="0" u="none" strike="noStrike" kern="1200" cap="none" spc="0" normalizeH="0" baseline="0" noProof="0" dirty="0" smtClean="0">
                <a:ln>
                  <a:noFill/>
                </a:ln>
                <a:solidFill>
                  <a:schemeClr val="tx1"/>
                </a:solidFill>
                <a:uLnTx/>
                <a:uFillTx/>
                <a:latin typeface="+mn-lt"/>
                <a:ea typeface="+mn-ea"/>
                <a:cs typeface="+mn-cs"/>
              </a:rPr>
            </a:br>
            <a:r>
              <a:rPr kumimoji="0" lang="ru-RU" sz="1200" b="1" i="0" u="none" strike="noStrike" kern="1200" cap="none" spc="0" normalizeH="0" baseline="0" noProof="0" dirty="0" err="1" smtClean="0">
                <a:ln>
                  <a:noFill/>
                </a:ln>
                <a:solidFill>
                  <a:schemeClr val="tx1"/>
                </a:solidFill>
                <a:uLnTx/>
                <a:uFillTx/>
                <a:latin typeface="+mn-lt"/>
                <a:ea typeface="+mn-ea"/>
                <a:cs typeface="+mn-cs"/>
              </a:rPr>
              <a:t>соціокультурні</a:t>
            </a:r>
            <a:r>
              <a:rPr kumimoji="0" lang="ru-RU" sz="1200" b="1" i="0" u="none" strike="noStrike" kern="1200" cap="none" spc="0" normalizeH="0" baseline="0" noProof="0" dirty="0" smtClean="0">
                <a:ln>
                  <a:noFill/>
                </a:ln>
                <a:solidFill>
                  <a:schemeClr val="tx1"/>
                </a:solidFill>
                <a:uLnTx/>
                <a:uFillTx/>
                <a:latin typeface="+mn-lt"/>
                <a:ea typeface="+mn-ea"/>
                <a:cs typeface="+mn-cs"/>
              </a:rPr>
              <a:t> (</a:t>
            </a:r>
            <a:r>
              <a:rPr kumimoji="0" lang="ru-RU" sz="1200" b="1" i="0" u="none" strike="noStrike" kern="1200" cap="none" spc="0" normalizeH="0" baseline="0" noProof="0" dirty="0" err="1" smtClean="0">
                <a:ln>
                  <a:noFill/>
                </a:ln>
                <a:solidFill>
                  <a:schemeClr val="tx1"/>
                </a:solidFill>
                <a:uLnTx/>
                <a:uFillTx/>
                <a:latin typeface="+mn-lt"/>
                <a:ea typeface="+mn-ea"/>
                <a:cs typeface="+mn-cs"/>
              </a:rPr>
              <a:t>зокрема</a:t>
            </a:r>
            <a:r>
              <a:rPr kumimoji="0" lang="ru-RU" sz="1200" b="1" i="0" u="none" strike="noStrike" kern="1200" cap="none" spc="0" normalizeH="0" baseline="0" noProof="0" dirty="0" smtClean="0">
                <a:ln>
                  <a:noFill/>
                </a:ln>
                <a:solidFill>
                  <a:schemeClr val="tx1"/>
                </a:solidFill>
                <a:uLnTx/>
                <a:uFillTx/>
                <a:latin typeface="+mn-lt"/>
                <a:ea typeface="+mn-ea"/>
                <a:cs typeface="+mn-cs"/>
              </a:rPr>
              <a:t>, </a:t>
            </a:r>
            <a:r>
              <a:rPr kumimoji="0" lang="ru-RU" sz="1200" b="1" i="0" u="none" strike="noStrike" kern="1200" cap="none" spc="0" normalizeH="0" baseline="0" noProof="0" dirty="0" err="1" smtClean="0">
                <a:ln>
                  <a:noFill/>
                </a:ln>
                <a:solidFill>
                  <a:schemeClr val="tx1"/>
                </a:solidFill>
                <a:uLnTx/>
                <a:uFillTx/>
                <a:latin typeface="+mn-lt"/>
                <a:ea typeface="+mn-ea"/>
                <a:cs typeface="+mn-cs"/>
              </a:rPr>
              <a:t>взаємодія</a:t>
            </a:r>
            <a:r>
              <a:rPr kumimoji="0" lang="ru-RU" sz="1200" b="1" i="0" u="none" strike="noStrike" kern="1200" cap="none" spc="0" normalizeH="0" baseline="0" noProof="0" dirty="0" smtClean="0">
                <a:ln>
                  <a:noFill/>
                </a:ln>
                <a:solidFill>
                  <a:schemeClr val="tx1"/>
                </a:solidFill>
                <a:uLnTx/>
                <a:uFillTx/>
                <a:latin typeface="+mn-lt"/>
                <a:ea typeface="+mn-ea"/>
                <a:cs typeface="+mn-cs"/>
              </a:rPr>
              <a:t> </a:t>
            </a:r>
            <a:r>
              <a:rPr kumimoji="0" lang="ru-RU" sz="1200" b="1" i="0" u="none" strike="noStrike" kern="1200" cap="none" spc="0" normalizeH="0" baseline="0" noProof="0" dirty="0" err="1" smtClean="0">
                <a:ln>
                  <a:noFill/>
                </a:ln>
                <a:solidFill>
                  <a:schemeClr val="tx1"/>
                </a:solidFill>
                <a:uLnTx/>
                <a:uFillTx/>
                <a:latin typeface="+mn-lt"/>
                <a:ea typeface="+mn-ea"/>
                <a:cs typeface="+mn-cs"/>
              </a:rPr>
              <a:t>з</a:t>
            </a:r>
            <a:r>
              <a:rPr kumimoji="0" lang="ru-RU" sz="1200" b="1" i="0" u="none" strike="noStrike" kern="1200" cap="none" spc="0" normalizeH="0" baseline="0" noProof="0" dirty="0" smtClean="0">
                <a:ln>
                  <a:noFill/>
                </a:ln>
                <a:solidFill>
                  <a:schemeClr val="tx1"/>
                </a:solidFill>
                <a:uLnTx/>
                <a:uFillTx/>
                <a:latin typeface="+mn-lt"/>
                <a:ea typeface="+mn-ea"/>
                <a:cs typeface="+mn-cs"/>
              </a:rPr>
              <a:t> </a:t>
            </a:r>
            <a:r>
              <a:rPr kumimoji="0" lang="ru-RU" sz="1200" b="1" i="0" u="none" strike="noStrike" kern="1200" cap="none" spc="0" normalizeH="0" baseline="0" noProof="0" dirty="0" err="1" smtClean="0">
                <a:ln>
                  <a:noFill/>
                </a:ln>
                <a:solidFill>
                  <a:schemeClr val="tx1"/>
                </a:solidFill>
                <a:uLnTx/>
                <a:uFillTx/>
                <a:latin typeface="+mn-lt"/>
                <a:ea typeface="+mn-ea"/>
                <a:cs typeface="+mn-cs"/>
              </a:rPr>
              <a:t>представниками</a:t>
            </a:r>
            <a:r>
              <a:rPr kumimoji="0" lang="ru-RU" sz="1200" b="1" i="0" u="none" strike="noStrike" kern="1200" cap="none" spc="0" normalizeH="0" baseline="0" noProof="0" dirty="0" smtClean="0">
                <a:ln>
                  <a:noFill/>
                </a:ln>
                <a:solidFill>
                  <a:schemeClr val="tx1"/>
                </a:solidFill>
                <a:uLnTx/>
                <a:uFillTx/>
                <a:latin typeface="+mn-lt"/>
                <a:ea typeface="+mn-ea"/>
                <a:cs typeface="+mn-cs"/>
              </a:rPr>
              <a:t> </a:t>
            </a:r>
            <a:r>
              <a:rPr kumimoji="0" lang="ru-RU" sz="1200" b="1" i="0" u="none" strike="noStrike" kern="1200" cap="none" spc="0" normalizeH="0" baseline="0" noProof="0" dirty="0" err="1" smtClean="0">
                <a:ln>
                  <a:noFill/>
                </a:ln>
                <a:solidFill>
                  <a:schemeClr val="tx1"/>
                </a:solidFill>
                <a:uLnTx/>
                <a:uFillTx/>
                <a:latin typeface="+mn-lt"/>
                <a:ea typeface="+mn-ea"/>
                <a:cs typeface="+mn-cs"/>
              </a:rPr>
              <a:t>осередків</a:t>
            </a:r>
            <a:r>
              <a:rPr kumimoji="0" lang="ru-RU" sz="1200" b="1" i="0" u="none" strike="noStrike" kern="1200" cap="none" spc="0" normalizeH="0" baseline="0" noProof="0" dirty="0" smtClean="0">
                <a:ln>
                  <a:noFill/>
                </a:ln>
                <a:solidFill>
                  <a:schemeClr val="tx1"/>
                </a:solidFill>
                <a:uLnTx/>
                <a:uFillTx/>
                <a:latin typeface="+mn-lt"/>
                <a:ea typeface="+mn-ea"/>
                <a:cs typeface="+mn-cs"/>
              </a:rPr>
              <a:t> </a:t>
            </a:r>
            <a:r>
              <a:rPr kumimoji="0" lang="ru-RU" sz="1200" b="1" i="0" u="none" strike="noStrike" kern="1200" cap="none" spc="0" normalizeH="0" baseline="0" noProof="0" dirty="0" err="1" smtClean="0">
                <a:ln>
                  <a:noFill/>
                </a:ln>
                <a:solidFill>
                  <a:schemeClr val="tx1"/>
                </a:solidFill>
                <a:uLnTx/>
                <a:uFillTx/>
                <a:latin typeface="+mn-lt"/>
                <a:ea typeface="+mn-ea"/>
                <a:cs typeface="+mn-cs"/>
              </a:rPr>
              <a:t>окремих</a:t>
            </a:r>
            <a:r>
              <a:rPr kumimoji="0" lang="ru-RU" sz="1200" b="1" i="0" u="none" strike="noStrike" kern="1200" cap="none" spc="0" normalizeH="0" baseline="0" noProof="0" dirty="0" smtClean="0">
                <a:ln>
                  <a:noFill/>
                </a:ln>
                <a:solidFill>
                  <a:schemeClr val="tx1"/>
                </a:solidFill>
                <a:uLnTx/>
                <a:uFillTx/>
                <a:latin typeface="+mn-lt"/>
                <a:ea typeface="+mn-ea"/>
                <a:cs typeface="+mn-cs"/>
              </a:rPr>
              <a:t> культур, </a:t>
            </a:r>
            <a:r>
              <a:rPr kumimoji="0" lang="ru-RU" sz="1200" b="1" i="0" u="none" strike="noStrike" kern="1200" cap="none" spc="0" normalizeH="0" baseline="0" noProof="0" dirty="0" err="1" smtClean="0">
                <a:ln>
                  <a:noFill/>
                </a:ln>
                <a:solidFill>
                  <a:schemeClr val="tx1"/>
                </a:solidFill>
                <a:uLnTx/>
                <a:uFillTx/>
                <a:latin typeface="+mn-lt"/>
                <a:ea typeface="+mn-ea"/>
                <a:cs typeface="+mn-cs"/>
              </a:rPr>
              <a:t>отримання</a:t>
            </a:r>
            <a:r>
              <a:rPr kumimoji="0" lang="ru-RU" sz="1200" b="1" i="0" u="none" strike="noStrike" kern="1200" cap="none" spc="0" normalizeH="0" baseline="0" noProof="0" dirty="0" smtClean="0">
                <a:ln>
                  <a:noFill/>
                </a:ln>
                <a:solidFill>
                  <a:schemeClr val="tx1"/>
                </a:solidFill>
                <a:uLnTx/>
                <a:uFillTx/>
                <a:latin typeface="+mn-lt"/>
                <a:ea typeface="+mn-ea"/>
                <a:cs typeface="+mn-cs"/>
              </a:rPr>
              <a:t> </a:t>
            </a:r>
            <a:r>
              <a:rPr kumimoji="0" lang="ru-RU" sz="1200" b="1" i="0" u="none" strike="noStrike" kern="1200" cap="none" spc="0" normalizeH="0" baseline="0" noProof="0" dirty="0" err="1" smtClean="0">
                <a:ln>
                  <a:noFill/>
                </a:ln>
                <a:solidFill>
                  <a:schemeClr val="tx1"/>
                </a:solidFill>
                <a:uLnTx/>
                <a:uFillTx/>
                <a:latin typeface="+mn-lt"/>
                <a:ea typeface="+mn-ea"/>
                <a:cs typeface="+mn-cs"/>
              </a:rPr>
              <a:t>інформації</a:t>
            </a:r>
            <a:r>
              <a:rPr kumimoji="0" lang="ru-RU" sz="1200" b="1" i="0" u="none" strike="noStrike" kern="1200" cap="none" spc="0" normalizeH="0" baseline="0" noProof="0" dirty="0" smtClean="0">
                <a:ln>
                  <a:noFill/>
                </a:ln>
                <a:solidFill>
                  <a:schemeClr val="tx1"/>
                </a:solidFill>
                <a:uLnTx/>
                <a:uFillTx/>
                <a:latin typeface="+mn-lt"/>
                <a:ea typeface="+mn-ea"/>
                <a:cs typeface="+mn-cs"/>
              </a:rPr>
              <a:t> </a:t>
            </a:r>
            <a:r>
              <a:rPr kumimoji="0" lang="ru-RU" sz="1200" b="1" i="0" u="none" strike="noStrike" kern="1200" cap="none" spc="0" normalizeH="0" baseline="0" noProof="0" dirty="0" err="1" smtClean="0">
                <a:ln>
                  <a:noFill/>
                </a:ln>
                <a:solidFill>
                  <a:schemeClr val="tx1"/>
                </a:solidFill>
                <a:uLnTx/>
                <a:uFillTx/>
                <a:latin typeface="+mn-lt"/>
                <a:ea typeface="+mn-ea"/>
                <a:cs typeface="+mn-cs"/>
              </a:rPr>
              <a:t>засобами</a:t>
            </a:r>
            <a:r>
              <a:rPr kumimoji="0" lang="ru-RU" sz="1200" b="1" i="0" u="none" strike="noStrike" kern="1200" cap="none" spc="0" normalizeH="0" baseline="0" noProof="0" dirty="0" smtClean="0">
                <a:ln>
                  <a:noFill/>
                </a:ln>
                <a:solidFill>
                  <a:schemeClr val="tx1"/>
                </a:solidFill>
                <a:uLnTx/>
                <a:uFillTx/>
                <a:latin typeface="+mn-lt"/>
                <a:ea typeface="+mn-ea"/>
                <a:cs typeface="+mn-cs"/>
              </a:rPr>
              <a:t> </a:t>
            </a:r>
            <a:r>
              <a:rPr kumimoji="0" lang="ru-RU" sz="1200" b="1" i="0" u="none" strike="noStrike" kern="1200" cap="none" spc="0" normalizeH="0" baseline="0" noProof="0" dirty="0" err="1" smtClean="0">
                <a:ln>
                  <a:noFill/>
                </a:ln>
                <a:solidFill>
                  <a:schemeClr val="tx1"/>
                </a:solidFill>
                <a:uLnTx/>
                <a:uFillTx/>
                <a:latin typeface="+mn-lt"/>
                <a:ea typeface="+mn-ea"/>
                <a:cs typeface="+mn-cs"/>
              </a:rPr>
              <a:t>жестової</a:t>
            </a:r>
            <a:r>
              <a:rPr kumimoji="0" lang="ru-RU" sz="1200" b="1" i="0" u="none" strike="noStrike" kern="1200" cap="none" spc="0" normalizeH="0" baseline="0" noProof="0" dirty="0" smtClean="0">
                <a:ln>
                  <a:noFill/>
                </a:ln>
                <a:solidFill>
                  <a:schemeClr val="tx1"/>
                </a:solidFill>
                <a:uLnTx/>
                <a:uFillTx/>
                <a:latin typeface="+mn-lt"/>
                <a:ea typeface="+mn-ea"/>
                <a:cs typeface="+mn-cs"/>
              </a:rPr>
              <a:t> </a:t>
            </a:r>
            <a:r>
              <a:rPr kumimoji="0" lang="ru-RU" sz="1200" b="1" i="0" u="none" strike="noStrike" kern="1200" cap="none" spc="0" normalizeH="0" baseline="0" noProof="0" dirty="0" err="1" smtClean="0">
                <a:ln>
                  <a:noFill/>
                </a:ln>
                <a:solidFill>
                  <a:schemeClr val="tx1"/>
                </a:solidFill>
                <a:uLnTx/>
                <a:uFillTx/>
                <a:latin typeface="+mn-lt"/>
                <a:ea typeface="+mn-ea"/>
                <a:cs typeface="+mn-cs"/>
              </a:rPr>
              <a:t>мови</a:t>
            </a:r>
            <a:r>
              <a:rPr kumimoji="0" lang="ru-RU" sz="1200" b="1" i="0" u="none" strike="noStrike" kern="1200" cap="none" spc="0" normalizeH="0" baseline="0" noProof="0" dirty="0" smtClean="0">
                <a:ln>
                  <a:noFill/>
                </a:ln>
                <a:solidFill>
                  <a:schemeClr val="tx1"/>
                </a:solidFill>
                <a:uLnTx/>
                <a:uFillTx/>
                <a:latin typeface="+mn-lt"/>
                <a:ea typeface="+mn-ea"/>
                <a:cs typeface="+mn-cs"/>
              </a:rPr>
              <a:t> </a:t>
            </a:r>
            <a:r>
              <a:rPr kumimoji="0" lang="ru-RU" sz="1200" b="1" i="0" u="none" strike="noStrike" kern="1200" cap="none" spc="0" normalizeH="0" baseline="0" noProof="0" dirty="0" err="1" smtClean="0">
                <a:ln>
                  <a:noFill/>
                </a:ln>
                <a:solidFill>
                  <a:schemeClr val="tx1"/>
                </a:solidFill>
                <a:uLnTx/>
                <a:uFillTx/>
                <a:latin typeface="+mn-lt"/>
                <a:ea typeface="+mn-ea"/>
                <a:cs typeface="+mn-cs"/>
              </a:rPr>
              <a:t>тощо</a:t>
            </a:r>
            <a:r>
              <a:rPr kumimoji="0" lang="ru-RU" sz="1200" b="1" i="0" u="none" strike="noStrike" kern="1200" cap="none" spc="0" normalizeH="0" baseline="0" noProof="0" dirty="0" smtClean="0">
                <a:ln>
                  <a:noFill/>
                </a:ln>
                <a:solidFill>
                  <a:schemeClr val="tx1"/>
                </a:solidFill>
                <a:uLnTx/>
                <a:uFillTx/>
                <a:latin typeface="+mn-lt"/>
                <a:ea typeface="+mn-ea"/>
                <a:cs typeface="+mn-cs"/>
              </a:rPr>
              <a:t>)</a:t>
            </a:r>
          </a:p>
          <a:p>
            <a:r>
              <a:rPr lang="ru-RU" sz="1200" dirty="0" err="1" smtClean="0"/>
              <a:t>можуть</a:t>
            </a:r>
            <a:r>
              <a:rPr lang="ru-RU" sz="1200" dirty="0" smtClean="0"/>
              <a:t> </a:t>
            </a:r>
            <a:r>
              <a:rPr lang="ru-RU" sz="1200" dirty="0" err="1" smtClean="0"/>
              <a:t>полягати</a:t>
            </a:r>
            <a:r>
              <a:rPr lang="ru-RU" sz="1200" dirty="0" smtClean="0"/>
              <a:t> в </a:t>
            </a:r>
            <a:r>
              <a:rPr lang="ru-RU" sz="1200" dirty="0" err="1" smtClean="0"/>
              <a:t>наявності</a:t>
            </a:r>
            <a:r>
              <a:rPr lang="ru-RU" sz="1200" dirty="0" smtClean="0"/>
              <a:t> </a:t>
            </a:r>
            <a:r>
              <a:rPr lang="ru-RU" sz="1200" dirty="0" err="1" smtClean="0"/>
              <a:t>бар’єрів</a:t>
            </a:r>
            <a:r>
              <a:rPr lang="ru-RU" sz="1200" dirty="0" smtClean="0"/>
              <a:t> на шляху до </a:t>
            </a:r>
            <a:r>
              <a:rPr lang="ru-RU" sz="1200" dirty="0" err="1" smtClean="0"/>
              <a:t>формування</a:t>
            </a:r>
            <a:r>
              <a:rPr lang="ru-RU" sz="1200" dirty="0" smtClean="0"/>
              <a:t> </a:t>
            </a:r>
            <a:r>
              <a:rPr lang="ru-RU" sz="1200" dirty="0" err="1" smtClean="0"/>
              <a:t>навичок</a:t>
            </a:r>
            <a:r>
              <a:rPr lang="ru-RU" sz="1200" dirty="0" smtClean="0"/>
              <a:t>: </a:t>
            </a:r>
            <a:r>
              <a:rPr lang="ru-RU" sz="1200" dirty="0" err="1" smtClean="0"/>
              <a:t>пристосування</a:t>
            </a:r>
            <a:r>
              <a:rPr lang="ru-RU" sz="1200" dirty="0" smtClean="0"/>
              <a:t> </a:t>
            </a:r>
            <a:r>
              <a:rPr lang="ru-RU" sz="1200" dirty="0" err="1" smtClean="0"/>
              <a:t>до</a:t>
            </a:r>
            <a:r>
              <a:rPr lang="ru-RU" sz="1200" dirty="0" smtClean="0"/>
              <a:t> умов </a:t>
            </a:r>
            <a:r>
              <a:rPr lang="ru-RU" sz="1200" dirty="0" err="1" smtClean="0"/>
              <a:t>соціального</a:t>
            </a:r>
            <a:r>
              <a:rPr lang="ru-RU" sz="1200" dirty="0" smtClean="0"/>
              <a:t> </a:t>
            </a:r>
            <a:r>
              <a:rPr lang="ru-RU" sz="1200" dirty="0" err="1" smtClean="0"/>
              <a:t>середовища</a:t>
            </a:r>
            <a:r>
              <a:rPr lang="ru-RU" sz="1200" dirty="0" smtClean="0"/>
              <a:t>; </a:t>
            </a:r>
            <a:r>
              <a:rPr lang="ru-RU" sz="1200" dirty="0" err="1" smtClean="0"/>
              <a:t>організації</a:t>
            </a:r>
            <a:r>
              <a:rPr lang="ru-RU" sz="1200" dirty="0" smtClean="0"/>
              <a:t> </a:t>
            </a:r>
            <a:r>
              <a:rPr lang="ru-RU" sz="1200" dirty="0" err="1" smtClean="0"/>
              <a:t>адекватної</a:t>
            </a:r>
            <a:r>
              <a:rPr lang="ru-RU" sz="1200" dirty="0" smtClean="0"/>
              <a:t> </a:t>
            </a:r>
            <a:r>
              <a:rPr lang="ru-RU" sz="1200" dirty="0" err="1" smtClean="0"/>
              <a:t>системи</a:t>
            </a:r>
            <a:r>
              <a:rPr lang="ru-RU" sz="1200" dirty="0" smtClean="0"/>
              <a:t> </a:t>
            </a:r>
            <a:r>
              <a:rPr lang="ru-RU" sz="1200" dirty="0" err="1" smtClean="0"/>
              <a:t>відносин</a:t>
            </a:r>
            <a:r>
              <a:rPr lang="ru-RU" sz="1200" dirty="0" smtClean="0"/>
              <a:t> </a:t>
            </a:r>
            <a:r>
              <a:rPr lang="ru-RU" sz="1200" dirty="0" err="1" smtClean="0"/>
              <a:t>із</a:t>
            </a:r>
            <a:r>
              <a:rPr lang="ru-RU" sz="1200" dirty="0" smtClean="0"/>
              <a:t> </a:t>
            </a:r>
            <a:r>
              <a:rPr lang="ru-RU" sz="1200" dirty="0" err="1" smtClean="0"/>
              <a:t>соціальними</a:t>
            </a:r>
            <a:r>
              <a:rPr lang="ru-RU" sz="1200" dirty="0" smtClean="0"/>
              <a:t> </a:t>
            </a:r>
            <a:r>
              <a:rPr lang="ru-RU" sz="1200" dirty="0" err="1" smtClean="0"/>
              <a:t>об’єктами</a:t>
            </a:r>
            <a:r>
              <a:rPr lang="ru-RU" sz="1200" dirty="0" smtClean="0"/>
              <a:t>;</a:t>
            </a:r>
          </a:p>
          <a:p>
            <a:r>
              <a:rPr lang="ru-RU" sz="1200" dirty="0" err="1" smtClean="0"/>
              <a:t>прояву</a:t>
            </a:r>
            <a:r>
              <a:rPr lang="ru-RU" sz="1200" dirty="0" smtClean="0"/>
              <a:t> </a:t>
            </a:r>
            <a:r>
              <a:rPr lang="ru-RU" sz="1200" dirty="0" err="1" smtClean="0"/>
              <a:t>рольової</a:t>
            </a:r>
            <a:r>
              <a:rPr lang="ru-RU" sz="1200" dirty="0" smtClean="0"/>
              <a:t> </a:t>
            </a:r>
            <a:r>
              <a:rPr lang="ru-RU" sz="1200" dirty="0" err="1" smtClean="0"/>
              <a:t>пластичності</a:t>
            </a:r>
            <a:r>
              <a:rPr lang="ru-RU" sz="1200" dirty="0" smtClean="0"/>
              <a:t> </a:t>
            </a:r>
            <a:r>
              <a:rPr lang="ru-RU" sz="1200" dirty="0" err="1" smtClean="0"/>
              <a:t>поведінки</a:t>
            </a:r>
            <a:r>
              <a:rPr lang="ru-RU" sz="1200" dirty="0" smtClean="0"/>
              <a:t>;</a:t>
            </a:r>
          </a:p>
          <a:p>
            <a:r>
              <a:rPr lang="ru-RU" sz="1200" dirty="0" err="1" smtClean="0"/>
              <a:t>інтеграції</a:t>
            </a:r>
            <a:r>
              <a:rPr lang="ru-RU" sz="1200" dirty="0" smtClean="0"/>
              <a:t> в </a:t>
            </a:r>
            <a:r>
              <a:rPr lang="ru-RU" sz="1200" dirty="0" err="1" smtClean="0"/>
              <a:t>соціальні</a:t>
            </a:r>
            <a:r>
              <a:rPr lang="ru-RU" sz="1200" dirty="0" smtClean="0"/>
              <a:t> </a:t>
            </a:r>
            <a:r>
              <a:rPr lang="ru-RU" sz="1200" dirty="0" err="1" smtClean="0"/>
              <a:t>групи</a:t>
            </a:r>
            <a:r>
              <a:rPr lang="ru-RU" sz="1200" dirty="0" smtClean="0"/>
              <a:t>, </a:t>
            </a:r>
            <a:r>
              <a:rPr lang="ru-RU" sz="1200" dirty="0" err="1" smtClean="0"/>
              <a:t>засвоєння</a:t>
            </a:r>
            <a:r>
              <a:rPr lang="ru-RU" sz="1200" dirty="0" smtClean="0"/>
              <a:t> </a:t>
            </a:r>
            <a:r>
              <a:rPr lang="ru-RU" sz="1200" dirty="0" err="1" smtClean="0"/>
              <a:t>стабільних</a:t>
            </a:r>
            <a:r>
              <a:rPr lang="ru-RU" sz="1200" dirty="0" smtClean="0"/>
              <a:t> </a:t>
            </a:r>
            <a:r>
              <a:rPr lang="ru-RU" sz="1200" dirty="0" err="1" smtClean="0"/>
              <a:t>соціальних</a:t>
            </a:r>
            <a:r>
              <a:rPr lang="ru-RU" sz="1200" dirty="0" smtClean="0"/>
              <a:t> умов, </a:t>
            </a:r>
            <a:r>
              <a:rPr lang="ru-RU" sz="1200" dirty="0" err="1" smtClean="0"/>
              <a:t>прийняття</a:t>
            </a:r>
            <a:r>
              <a:rPr lang="ru-RU" sz="1200" dirty="0" smtClean="0"/>
              <a:t> норм </a:t>
            </a:r>
            <a:r>
              <a:rPr lang="ru-RU" sz="1200" dirty="0" err="1" smtClean="0"/>
              <a:t>і</a:t>
            </a:r>
            <a:r>
              <a:rPr lang="ru-RU" sz="1200" dirty="0" smtClean="0"/>
              <a:t> </a:t>
            </a:r>
            <a:r>
              <a:rPr lang="ru-RU" sz="1200" dirty="0" err="1" smtClean="0"/>
              <a:t>цінностей</a:t>
            </a:r>
            <a:r>
              <a:rPr lang="ru-RU" sz="1200" dirty="0" smtClean="0"/>
              <a:t> нового </a:t>
            </a:r>
            <a:r>
              <a:rPr lang="ru-RU" sz="1200" dirty="0" err="1" smtClean="0"/>
              <a:t>соціального</a:t>
            </a:r>
            <a:r>
              <a:rPr lang="ru-RU" sz="1200" dirty="0" smtClean="0"/>
              <a:t> </a:t>
            </a:r>
            <a:r>
              <a:rPr lang="ru-RU" sz="1200" dirty="0" err="1" smtClean="0"/>
              <a:t>середовища</a:t>
            </a:r>
            <a:r>
              <a:rPr lang="ru-RU" sz="1200" dirty="0" smtClean="0"/>
              <a:t>, форм </a:t>
            </a:r>
            <a:r>
              <a:rPr lang="ru-RU" sz="1200" dirty="0" err="1" smtClean="0"/>
              <a:t>соціальної</a:t>
            </a:r>
            <a:r>
              <a:rPr lang="ru-RU" sz="1200" dirty="0" smtClean="0"/>
              <a:t> </a:t>
            </a:r>
            <a:r>
              <a:rPr lang="ru-RU" sz="1200" dirty="0" err="1" smtClean="0"/>
              <a:t>взаємодії</a:t>
            </a:r>
            <a:endParaRPr lang="ru-RU" sz="1200" dirty="0" smtClean="0"/>
          </a:p>
          <a:p>
            <a:endParaRPr lang="ru-RU" sz="1200" dirty="0" smtClean="0"/>
          </a:p>
          <a:p>
            <a:endParaRPr lang="ru-RU" sz="1200" dirty="0" smtClean="0"/>
          </a:p>
          <a:p>
            <a:endParaRPr lang="uk-UA" dirty="0"/>
          </a:p>
        </p:txBody>
      </p:sp>
      <p:sp>
        <p:nvSpPr>
          <p:cNvPr id="4" name="Номер слайда 3"/>
          <p:cNvSpPr>
            <a:spLocks noGrp="1"/>
          </p:cNvSpPr>
          <p:nvPr>
            <p:ph type="sldNum" sz="quarter" idx="10"/>
          </p:nvPr>
        </p:nvSpPr>
        <p:spPr/>
        <p:txBody>
          <a:bodyPr/>
          <a:lstStyle/>
          <a:p>
            <a:fld id="{383B0FF0-8E07-4404-B703-1AC71D2335F3}" type="slidenum">
              <a:rPr lang="uk-UA" smtClean="0"/>
              <a:pPr/>
              <a:t>12</a:t>
            </a:fld>
            <a:endParaRPr lang="uk-U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err="1" smtClean="0"/>
              <a:t>Рівні</a:t>
            </a:r>
            <a:r>
              <a:rPr lang="ru-RU" sz="1600" dirty="0" smtClean="0"/>
              <a:t> </a:t>
            </a:r>
            <a:r>
              <a:rPr lang="ru-RU" sz="1600" dirty="0" err="1" smtClean="0"/>
              <a:t>підтримки</a:t>
            </a:r>
            <a:r>
              <a:rPr lang="ru-RU" sz="1600" dirty="0" smtClean="0"/>
              <a:t> </a:t>
            </a:r>
            <a:r>
              <a:rPr lang="ru-RU" dirty="0" smtClean="0"/>
              <a:t>- </a:t>
            </a:r>
            <a:r>
              <a:rPr lang="ru-RU" dirty="0" err="1" smtClean="0"/>
              <a:t>обсяг</a:t>
            </a:r>
            <a:r>
              <a:rPr lang="ru-RU" dirty="0" smtClean="0"/>
              <a:t> </a:t>
            </a:r>
            <a:r>
              <a:rPr lang="ru-RU" dirty="0" err="1" smtClean="0"/>
              <a:t>тимчасової</a:t>
            </a:r>
            <a:r>
              <a:rPr lang="ru-RU" dirty="0" smtClean="0"/>
              <a:t> </a:t>
            </a:r>
            <a:r>
              <a:rPr lang="ru-RU" dirty="0" err="1" smtClean="0"/>
              <a:t>або</a:t>
            </a:r>
            <a:r>
              <a:rPr lang="ru-RU" dirty="0" smtClean="0"/>
              <a:t> </a:t>
            </a:r>
            <a:r>
              <a:rPr lang="ru-RU" dirty="0" err="1" smtClean="0"/>
              <a:t>постійної</a:t>
            </a:r>
            <a:r>
              <a:rPr lang="ru-RU" dirty="0" smtClean="0"/>
              <a:t> </a:t>
            </a:r>
            <a:r>
              <a:rPr lang="ru-RU" dirty="0" err="1" smtClean="0"/>
              <a:t>підтримки</a:t>
            </a:r>
            <a:r>
              <a:rPr lang="ru-RU" dirty="0" smtClean="0"/>
              <a:t> </a:t>
            </a:r>
            <a:r>
              <a:rPr lang="ru-RU" dirty="0" err="1" smtClean="0"/>
              <a:t>учнів</a:t>
            </a:r>
            <a:r>
              <a:rPr lang="ru-RU" dirty="0" smtClean="0"/>
              <a:t> в </a:t>
            </a:r>
            <a:r>
              <a:rPr lang="ru-RU" dirty="0" err="1" smtClean="0"/>
              <a:t>освітньому</a:t>
            </a:r>
            <a:r>
              <a:rPr lang="ru-RU" dirty="0" smtClean="0"/>
              <a:t> </a:t>
            </a:r>
            <a:r>
              <a:rPr lang="ru-RU" dirty="0" err="1" smtClean="0"/>
              <a:t>процесі</a:t>
            </a:r>
            <a:r>
              <a:rPr lang="ru-RU" dirty="0" smtClean="0"/>
              <a:t> </a:t>
            </a:r>
            <a:r>
              <a:rPr lang="ru-RU" dirty="0" err="1" smtClean="0"/>
              <a:t>відповідно</a:t>
            </a:r>
            <a:r>
              <a:rPr lang="ru-RU" dirty="0" smtClean="0"/>
              <a:t> до </a:t>
            </a:r>
            <a:r>
              <a:rPr lang="ru-RU" dirty="0" err="1" smtClean="0"/>
              <a:t>їх</a:t>
            </a:r>
            <a:r>
              <a:rPr lang="ru-RU" dirty="0" smtClean="0"/>
              <a:t> </a:t>
            </a:r>
            <a:r>
              <a:rPr lang="ru-RU" dirty="0" err="1" smtClean="0"/>
              <a:t>особливих</a:t>
            </a:r>
            <a:r>
              <a:rPr lang="ru-RU" dirty="0" smtClean="0"/>
              <a:t> </a:t>
            </a:r>
            <a:r>
              <a:rPr lang="ru-RU" dirty="0" err="1" smtClean="0"/>
              <a:t>освітніх</a:t>
            </a:r>
            <a:r>
              <a:rPr lang="ru-RU" dirty="0" smtClean="0"/>
              <a:t> потреб, </a:t>
            </a:r>
            <a:r>
              <a:rPr lang="ru-RU" dirty="0" err="1" smtClean="0"/>
              <a:t>що</a:t>
            </a:r>
            <a:r>
              <a:rPr lang="ru-RU" dirty="0" smtClean="0"/>
              <a:t> </a:t>
            </a:r>
            <a:r>
              <a:rPr lang="ru-RU" dirty="0" err="1" smtClean="0"/>
              <a:t>надається</a:t>
            </a:r>
            <a:r>
              <a:rPr lang="ru-RU" dirty="0" smtClean="0"/>
              <a:t> в </a:t>
            </a:r>
            <a:r>
              <a:rPr lang="ru-RU" dirty="0" err="1" smtClean="0"/>
              <a:t>закладі</a:t>
            </a:r>
            <a:r>
              <a:rPr lang="ru-RU" dirty="0" smtClean="0"/>
              <a:t> </a:t>
            </a:r>
            <a:r>
              <a:rPr lang="ru-RU" dirty="0" err="1" smtClean="0"/>
              <a:t>освіти</a:t>
            </a:r>
            <a:r>
              <a:rPr lang="ru-RU" dirty="0" smtClean="0"/>
              <a:t>;</a:t>
            </a:r>
            <a:endParaRPr lang="uk-U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err="1" smtClean="0"/>
              <a:t>Поодинокі</a:t>
            </a:r>
            <a:r>
              <a:rPr lang="ru-RU" dirty="0" smtClean="0"/>
              <a:t> </a:t>
            </a:r>
            <a:r>
              <a:rPr lang="ru-RU" dirty="0" err="1" smtClean="0"/>
              <a:t>незначні</a:t>
            </a:r>
            <a:r>
              <a:rPr lang="ru-RU" dirty="0" smtClean="0"/>
              <a:t> </a:t>
            </a:r>
            <a:r>
              <a:rPr lang="ru-RU" dirty="0" err="1" smtClean="0"/>
              <a:t>труднощі</a:t>
            </a:r>
            <a:r>
              <a:rPr lang="ru-RU"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err="1" smtClean="0"/>
              <a:t>Труднощі</a:t>
            </a:r>
            <a:r>
              <a:rPr lang="ru-RU" dirty="0" smtClean="0"/>
              <a:t> легкого </a:t>
            </a:r>
            <a:r>
              <a:rPr lang="ru-RU" dirty="0" err="1" smtClean="0"/>
              <a:t>ступеня</a:t>
            </a:r>
            <a:r>
              <a:rPr lang="ru-RU" dirty="0" smtClean="0"/>
              <a:t> </a:t>
            </a:r>
            <a:r>
              <a:rPr lang="ru-RU" dirty="0" err="1" smtClean="0"/>
              <a:t>прояву</a:t>
            </a:r>
            <a:endParaRPr lang="ru-R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err="1" smtClean="0"/>
              <a:t>Труднощі</a:t>
            </a:r>
            <a:r>
              <a:rPr lang="ru-RU" dirty="0" smtClean="0"/>
              <a:t> </a:t>
            </a:r>
            <a:r>
              <a:rPr lang="ru-RU" dirty="0" err="1" smtClean="0"/>
              <a:t>помірного</a:t>
            </a:r>
            <a:r>
              <a:rPr lang="ru-RU" dirty="0" smtClean="0"/>
              <a:t> </a:t>
            </a:r>
            <a:r>
              <a:rPr lang="ru-RU" dirty="0" err="1" smtClean="0"/>
              <a:t>ступеня</a:t>
            </a:r>
            <a:r>
              <a:rPr lang="ru-RU" dirty="0" smtClean="0"/>
              <a:t> </a:t>
            </a:r>
            <a:r>
              <a:rPr lang="ru-RU" dirty="0" err="1" smtClean="0"/>
              <a:t>прояву</a:t>
            </a:r>
            <a:r>
              <a:rPr lang="ru-RU" dirty="0" smtClean="0"/>
              <a:t> </a:t>
            </a:r>
          </a:p>
          <a:p>
            <a:endParaRPr lang="uk-UA" dirty="0"/>
          </a:p>
        </p:txBody>
      </p:sp>
      <p:sp>
        <p:nvSpPr>
          <p:cNvPr id="4" name="Номер слайда 3"/>
          <p:cNvSpPr>
            <a:spLocks noGrp="1"/>
          </p:cNvSpPr>
          <p:nvPr>
            <p:ph type="sldNum" sz="quarter" idx="10"/>
          </p:nvPr>
        </p:nvSpPr>
        <p:spPr/>
        <p:txBody>
          <a:bodyPr/>
          <a:lstStyle/>
          <a:p>
            <a:fld id="{383B0FF0-8E07-4404-B703-1AC71D2335F3}" type="slidenum">
              <a:rPr lang="uk-UA" smtClean="0"/>
              <a:pPr/>
              <a:t>13</a:t>
            </a:fld>
            <a:endParaRPr lang="uk-U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err="1" smtClean="0"/>
              <a:t>Труднощі</a:t>
            </a:r>
            <a:r>
              <a:rPr lang="ru-RU" sz="1200" dirty="0" smtClean="0"/>
              <a:t> тяжкого </a:t>
            </a:r>
            <a:r>
              <a:rPr lang="ru-RU" sz="1200" dirty="0" err="1" smtClean="0"/>
              <a:t>ступеня</a:t>
            </a:r>
            <a:r>
              <a:rPr lang="ru-RU" sz="1200" dirty="0" smtClean="0"/>
              <a:t> </a:t>
            </a:r>
            <a:r>
              <a:rPr lang="ru-RU" sz="1200" dirty="0" err="1" smtClean="0"/>
              <a:t>прояву</a:t>
            </a:r>
            <a:r>
              <a:rPr lang="ru-RU" sz="120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err="1" smtClean="0"/>
              <a:t>Труднощі</a:t>
            </a:r>
            <a:r>
              <a:rPr lang="ru-RU" sz="1200" dirty="0" smtClean="0"/>
              <a:t> </a:t>
            </a:r>
            <a:r>
              <a:rPr lang="ru-RU" sz="1200" dirty="0" err="1" smtClean="0"/>
              <a:t>найтяжчого</a:t>
            </a:r>
            <a:r>
              <a:rPr lang="ru-RU" sz="1200" dirty="0" smtClean="0"/>
              <a:t> </a:t>
            </a:r>
            <a:r>
              <a:rPr lang="ru-RU" sz="1200" dirty="0" err="1" smtClean="0"/>
              <a:t>ступеня</a:t>
            </a:r>
            <a:r>
              <a:rPr lang="ru-RU" sz="1200" dirty="0" smtClean="0"/>
              <a:t> </a:t>
            </a:r>
            <a:r>
              <a:rPr lang="ru-RU" sz="1200" dirty="0" err="1" smtClean="0"/>
              <a:t>прояву</a:t>
            </a:r>
            <a:r>
              <a:rPr lang="ru-RU" sz="1200" dirty="0" smtClean="0"/>
              <a:t> </a:t>
            </a:r>
          </a:p>
          <a:p>
            <a:endParaRPr lang="uk-UA" dirty="0"/>
          </a:p>
        </p:txBody>
      </p:sp>
      <p:sp>
        <p:nvSpPr>
          <p:cNvPr id="4" name="Номер слайда 3"/>
          <p:cNvSpPr>
            <a:spLocks noGrp="1"/>
          </p:cNvSpPr>
          <p:nvPr>
            <p:ph type="sldNum" sz="quarter" idx="10"/>
          </p:nvPr>
        </p:nvSpPr>
        <p:spPr/>
        <p:txBody>
          <a:bodyPr/>
          <a:lstStyle/>
          <a:p>
            <a:fld id="{383B0FF0-8E07-4404-B703-1AC71D2335F3}" type="slidenum">
              <a:rPr lang="uk-UA" smtClean="0"/>
              <a:pPr/>
              <a:t>14</a:t>
            </a:fld>
            <a:endParaRPr lang="uk-U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r>
              <a:rPr lang="uk-UA" dirty="0" smtClean="0"/>
              <a:t>І РІВЕНЬ</a:t>
            </a:r>
            <a:endParaRPr lang="ru-RU" dirty="0" smtClean="0"/>
          </a:p>
          <a:p>
            <a:pPr lvl="1"/>
            <a:r>
              <a:rPr lang="uk-UA" dirty="0" smtClean="0"/>
              <a:t>Не створюється інклюзивний клас, створюється команда психолого-педагогічного супроводу, ІПР, увага психолога та логопеда ЗЗСО</a:t>
            </a:r>
            <a:endParaRPr lang="ru-RU" dirty="0" smtClean="0"/>
          </a:p>
          <a:p>
            <a:pPr lvl="1"/>
            <a:r>
              <a:rPr lang="uk-UA" dirty="0" smtClean="0"/>
              <a:t>Фінансування закупівлі обладнання не здійснюється</a:t>
            </a:r>
            <a:endParaRPr lang="ru-RU" dirty="0" smtClean="0"/>
          </a:p>
          <a:p>
            <a:pPr lvl="0"/>
            <a:r>
              <a:rPr lang="uk-UA" dirty="0" smtClean="0"/>
              <a:t>ІІ РІВЕНЬ</a:t>
            </a:r>
            <a:endParaRPr lang="ru-RU" dirty="0" smtClean="0"/>
          </a:p>
          <a:p>
            <a:pPr lvl="1"/>
            <a:r>
              <a:rPr lang="uk-UA" dirty="0" smtClean="0"/>
              <a:t>Створюється інклюзивний клас, команда психолого-педагогічного супроводу, ІПР, </a:t>
            </a:r>
            <a:r>
              <a:rPr lang="uk-UA" dirty="0" err="1" smtClean="0"/>
              <a:t>ІНП</a:t>
            </a:r>
            <a:r>
              <a:rPr lang="uk-UA" dirty="0" smtClean="0"/>
              <a:t>, асистент вчителя </a:t>
            </a:r>
            <a:endParaRPr lang="ru-RU" dirty="0" smtClean="0"/>
          </a:p>
          <a:p>
            <a:pPr lvl="1"/>
            <a:r>
              <a:rPr lang="uk-UA" dirty="0" smtClean="0"/>
              <a:t>Закупівля обладнання на 10%, 2 </a:t>
            </a:r>
            <a:r>
              <a:rPr lang="uk-UA" dirty="0" err="1" smtClean="0"/>
              <a:t>год</a:t>
            </a:r>
            <a:r>
              <a:rPr lang="uk-UA" dirty="0" smtClean="0"/>
              <a:t> КРЗ на тиждень </a:t>
            </a:r>
            <a:endParaRPr lang="ru-RU" dirty="0" smtClean="0"/>
          </a:p>
          <a:p>
            <a:pPr lvl="0"/>
            <a:r>
              <a:rPr lang="uk-UA" dirty="0" smtClean="0"/>
              <a:t>ІІІ РІВЕНЬ </a:t>
            </a:r>
            <a:endParaRPr lang="ru-RU" dirty="0" smtClean="0"/>
          </a:p>
          <a:p>
            <a:pPr lvl="1"/>
            <a:r>
              <a:rPr lang="uk-UA" dirty="0" smtClean="0"/>
              <a:t>Створюється інклюзивний клас, команда психолого-педагогічного супроводу,ІПР, </a:t>
            </a:r>
            <a:r>
              <a:rPr lang="uk-UA" dirty="0" err="1" smtClean="0"/>
              <a:t>ІНП</a:t>
            </a:r>
            <a:r>
              <a:rPr lang="uk-UA" dirty="0" smtClean="0"/>
              <a:t>, асистент вчителя при потребі  асистент учня </a:t>
            </a:r>
            <a:endParaRPr lang="ru-RU" dirty="0" smtClean="0"/>
          </a:p>
          <a:p>
            <a:pPr lvl="1"/>
            <a:r>
              <a:rPr lang="uk-UA" dirty="0" smtClean="0"/>
              <a:t>Закупівля обладнання на 20%, 4 </a:t>
            </a:r>
            <a:r>
              <a:rPr lang="uk-UA" dirty="0" err="1" smtClean="0"/>
              <a:t>год</a:t>
            </a:r>
            <a:r>
              <a:rPr lang="uk-UA" dirty="0" smtClean="0"/>
              <a:t> КРЗ на тиждень </a:t>
            </a:r>
            <a:endParaRPr lang="ru-RU" dirty="0" smtClean="0"/>
          </a:p>
          <a:p>
            <a:endParaRPr lang="uk-UA" dirty="0"/>
          </a:p>
        </p:txBody>
      </p:sp>
      <p:sp>
        <p:nvSpPr>
          <p:cNvPr id="4" name="Номер слайда 3"/>
          <p:cNvSpPr>
            <a:spLocks noGrp="1"/>
          </p:cNvSpPr>
          <p:nvPr>
            <p:ph type="sldNum" sz="quarter" idx="10"/>
          </p:nvPr>
        </p:nvSpPr>
        <p:spPr/>
        <p:txBody>
          <a:bodyPr/>
          <a:lstStyle/>
          <a:p>
            <a:fld id="{383B0FF0-8E07-4404-B703-1AC71D2335F3}" type="slidenum">
              <a:rPr lang="uk-UA" smtClean="0"/>
              <a:pPr/>
              <a:t>15</a:t>
            </a:fld>
            <a:endParaRPr lang="uk-U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r>
              <a:rPr lang="uk-UA" dirty="0" smtClean="0"/>
              <a:t>І</a:t>
            </a:r>
            <a:r>
              <a:rPr lang="en-US" dirty="0" smtClean="0"/>
              <a:t>V </a:t>
            </a:r>
            <a:r>
              <a:rPr lang="uk-UA" dirty="0" smtClean="0"/>
              <a:t> РІВЕНЬ</a:t>
            </a:r>
            <a:endParaRPr lang="ru-RU" dirty="0" smtClean="0"/>
          </a:p>
          <a:p>
            <a:pPr lvl="1"/>
            <a:r>
              <a:rPr lang="uk-UA" dirty="0" smtClean="0"/>
              <a:t>Створюється інклюзивний клас, команда психолого-педагогічного супроводу, ІПР, </a:t>
            </a:r>
            <a:r>
              <a:rPr lang="uk-UA" dirty="0" err="1" smtClean="0"/>
              <a:t>ІНП</a:t>
            </a:r>
            <a:r>
              <a:rPr lang="uk-UA" dirty="0" smtClean="0"/>
              <a:t>, асистент вчителя,  асистент учня </a:t>
            </a:r>
            <a:endParaRPr lang="ru-RU" dirty="0" smtClean="0"/>
          </a:p>
          <a:p>
            <a:pPr lvl="1"/>
            <a:r>
              <a:rPr lang="uk-UA" dirty="0" smtClean="0"/>
              <a:t>Закупівля обладнання на 35%, 6 </a:t>
            </a:r>
            <a:r>
              <a:rPr lang="uk-UA" dirty="0" err="1" smtClean="0"/>
              <a:t>год</a:t>
            </a:r>
            <a:r>
              <a:rPr lang="uk-UA" dirty="0" smtClean="0"/>
              <a:t> КРЗ на тиждень  </a:t>
            </a:r>
            <a:endParaRPr lang="ru-RU" dirty="0" smtClean="0"/>
          </a:p>
          <a:p>
            <a:pPr lvl="0"/>
            <a:r>
              <a:rPr lang="en-US" dirty="0" smtClean="0"/>
              <a:t>V </a:t>
            </a:r>
            <a:r>
              <a:rPr lang="uk-UA" dirty="0" smtClean="0"/>
              <a:t>РІВЕНЬ</a:t>
            </a:r>
            <a:endParaRPr lang="ru-RU" dirty="0" smtClean="0"/>
          </a:p>
          <a:p>
            <a:pPr lvl="1"/>
            <a:r>
              <a:rPr lang="uk-UA" dirty="0" smtClean="0"/>
              <a:t>Створюється інклюзивний клас, команда психолого-педагогічного супроводу, ІПР, </a:t>
            </a:r>
            <a:r>
              <a:rPr lang="uk-UA" dirty="0" err="1" smtClean="0"/>
              <a:t>ІНП</a:t>
            </a:r>
            <a:r>
              <a:rPr lang="uk-UA" dirty="0" smtClean="0"/>
              <a:t>, асистент вчителя ,  асистент учня </a:t>
            </a:r>
            <a:endParaRPr lang="ru-RU" dirty="0" smtClean="0"/>
          </a:p>
          <a:p>
            <a:pPr lvl="1"/>
            <a:r>
              <a:rPr lang="uk-UA" dirty="0" smtClean="0"/>
              <a:t>Закупівля обладнання на 35%, 8 </a:t>
            </a:r>
            <a:r>
              <a:rPr lang="uk-UA" dirty="0" err="1" smtClean="0"/>
              <a:t>год</a:t>
            </a:r>
            <a:r>
              <a:rPr lang="uk-UA" dirty="0" smtClean="0"/>
              <a:t> КРЗ на тиждень </a:t>
            </a:r>
            <a:endParaRPr lang="ru-RU" dirty="0"/>
          </a:p>
        </p:txBody>
      </p:sp>
      <p:sp>
        <p:nvSpPr>
          <p:cNvPr id="4" name="Номер слайда 3"/>
          <p:cNvSpPr>
            <a:spLocks noGrp="1"/>
          </p:cNvSpPr>
          <p:nvPr>
            <p:ph type="sldNum" sz="quarter" idx="10"/>
          </p:nvPr>
        </p:nvSpPr>
        <p:spPr/>
        <p:txBody>
          <a:bodyPr/>
          <a:lstStyle/>
          <a:p>
            <a:fld id="{383B0FF0-8E07-4404-B703-1AC71D2335F3}" type="slidenum">
              <a:rPr lang="uk-UA" smtClean="0"/>
              <a:pPr/>
              <a:t>16</a:t>
            </a:fld>
            <a:endParaRPr lang="uk-U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Визначення І рівня підтримки </a:t>
            </a:r>
          </a:p>
          <a:p>
            <a:pPr algn="just">
              <a:lnSpc>
                <a:spcPct val="107000"/>
              </a:lnSpc>
              <a:spcAft>
                <a:spcPts val="800"/>
              </a:spcAft>
            </a:pPr>
            <a:r>
              <a:rPr lang="uk-UA" i="1" dirty="0" smtClean="0">
                <a:latin typeface="Calibri" panose="020F0502020204030204" pitchFamily="34" charset="0"/>
                <a:ea typeface="Times New Roman" panose="02020603050405020304" pitchFamily="18" charset="0"/>
                <a:cs typeface="Times New Roman" panose="02020603050405020304" pitchFamily="18" charset="0"/>
              </a:rPr>
              <a:t>! Якщо в учнів виникають незначні, поодинокі труднощі, які можна подолати зусиллями закладу освіти (УНІВЕРСАЛЬНА ПІДТРИМКА), їм може надаватися підтримка І (першого) рівня.</a:t>
            </a:r>
            <a:endParaRPr lang="ru-RU" dirty="0" smtClean="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uk-UA" i="1" dirty="0" smtClean="0">
                <a:latin typeface="Calibri" panose="020F0502020204030204" pitchFamily="34" charset="0"/>
                <a:ea typeface="Times New Roman" panose="02020603050405020304" pitchFamily="18" charset="0"/>
                <a:cs typeface="Times New Roman" panose="02020603050405020304" pitchFamily="18" charset="0"/>
              </a:rPr>
              <a:t> </a:t>
            </a:r>
            <a:endParaRPr lang="ru-RU" dirty="0" smtClean="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uk-UA" i="1" dirty="0" smtClean="0">
                <a:latin typeface="Calibri" panose="020F0502020204030204" pitchFamily="34" charset="0"/>
                <a:ea typeface="Times New Roman" panose="02020603050405020304" pitchFamily="18" charset="0"/>
                <a:cs typeface="Times New Roman" panose="02020603050405020304" pitchFamily="18" charset="0"/>
              </a:rPr>
              <a:t>!Якщо зусиль закладу освіти буде недостатньо, батькам буде рекомендовано звернутися до інклюзивно-ресурсного центру для проведення комплексної психолого-педагогічної оцінки розвитку особи з метою визначення її особливих освітніх потреб. </a:t>
            </a:r>
            <a:endParaRPr lang="ru-RU" dirty="0" smtClean="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uk-UA" i="1" dirty="0" smtClean="0">
                <a:latin typeface="Calibri" panose="020F0502020204030204" pitchFamily="34" charset="0"/>
                <a:ea typeface="Times New Roman" panose="02020603050405020304" pitchFamily="18" charset="0"/>
                <a:cs typeface="Times New Roman" panose="02020603050405020304" pitchFamily="18" charset="0"/>
              </a:rPr>
              <a:t>Вже тоді визначатиметься, який рівень підтримки (з ІІ по V) під час освітнього процесу може надаватися такому учню.</a:t>
            </a:r>
            <a:endParaRPr lang="ru-RU" dirty="0" smtClean="0">
              <a:latin typeface="Calibri" panose="020F0502020204030204" pitchFamily="34" charset="0"/>
              <a:ea typeface="Times New Roman" panose="02020603050405020304" pitchFamily="18" charset="0"/>
              <a:cs typeface="Times New Roman" panose="02020603050405020304" pitchFamily="18" charset="0"/>
            </a:endParaRPr>
          </a:p>
          <a:p>
            <a:pPr algn="just"/>
            <a:endParaRPr lang="uk-UA" dirty="0" smtClean="0">
              <a:solidFill>
                <a:schemeClr val="tx1"/>
              </a:solidFill>
            </a:endParaRPr>
          </a:p>
          <a:p>
            <a:pPr algn="just"/>
            <a:r>
              <a:rPr lang="uk-UA" dirty="0" smtClean="0">
                <a:solidFill>
                  <a:schemeClr val="tx1"/>
                </a:solidFill>
              </a:rPr>
              <a:t>Діти, яким надається підтримка ПЕРШОГО рівня не являються такими, що перебувають на інклюзивному навчанні (додаткове фінансування не передбачається, інклюзивна група / клас не створюються.</a:t>
            </a:r>
            <a:endParaRPr lang="ru-RU" dirty="0" smtClean="0">
              <a:solidFill>
                <a:schemeClr val="tx1"/>
              </a:solidFill>
            </a:endParaRPr>
          </a:p>
          <a:p>
            <a:r>
              <a:rPr lang="uk-UA" dirty="0" smtClean="0">
                <a:solidFill>
                  <a:schemeClr val="tx1"/>
                </a:solidFill>
              </a:rPr>
              <a:t> </a:t>
            </a:r>
            <a:endParaRPr lang="ru-RU" dirty="0" smtClean="0">
              <a:solidFill>
                <a:schemeClr val="tx1"/>
              </a:solidFill>
            </a:endParaRPr>
          </a:p>
          <a:p>
            <a:pPr algn="just"/>
            <a:r>
              <a:rPr lang="uk-UA" dirty="0" smtClean="0">
                <a:solidFill>
                  <a:schemeClr val="tx1"/>
                </a:solidFill>
              </a:rPr>
              <a:t>З ІІ по V рівень підтримки завжди створюються інклюзивні групи або класи і забезпечуються певні умови інклюзивного навчання.</a:t>
            </a:r>
            <a:endParaRPr lang="ru-RU" dirty="0" smtClean="0">
              <a:solidFill>
                <a:schemeClr val="tx1"/>
              </a:solidFill>
            </a:endParaRPr>
          </a:p>
          <a:p>
            <a:endParaRPr lang="uk-UA" dirty="0"/>
          </a:p>
        </p:txBody>
      </p:sp>
      <p:sp>
        <p:nvSpPr>
          <p:cNvPr id="4" name="Номер слайда 3"/>
          <p:cNvSpPr>
            <a:spLocks noGrp="1"/>
          </p:cNvSpPr>
          <p:nvPr>
            <p:ph type="sldNum" sz="quarter" idx="10"/>
          </p:nvPr>
        </p:nvSpPr>
        <p:spPr/>
        <p:txBody>
          <a:bodyPr/>
          <a:lstStyle/>
          <a:p>
            <a:fld id="{383B0FF0-8E07-4404-B703-1AC71D2335F3}" type="slidenum">
              <a:rPr lang="uk-UA" smtClean="0"/>
              <a:pPr/>
              <a:t>17</a:t>
            </a:fld>
            <a:endParaRPr lang="uk-U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pPr algn="just"/>
            <a:r>
              <a:rPr lang="uk-UA" sz="1200" dirty="0" smtClean="0">
                <a:latin typeface="Calibri" panose="020F0502020204030204" pitchFamily="34" charset="0"/>
                <a:ea typeface="Times New Roman" panose="02020603050405020304" pitchFamily="18" charset="0"/>
                <a:cs typeface="Times New Roman" panose="02020603050405020304" pitchFamily="18" charset="0"/>
              </a:rPr>
              <a:t>Отримання І (першого)рівня підтримки :</a:t>
            </a:r>
            <a:endParaRPr lang="ru-RU" sz="1200" dirty="0" smtClean="0">
              <a:latin typeface="Calibri" panose="020F0502020204030204" pitchFamily="34" charset="0"/>
              <a:ea typeface="Times New Roman" panose="02020603050405020304" pitchFamily="18" charset="0"/>
              <a:cs typeface="Times New Roman" panose="02020603050405020304" pitchFamily="18" charset="0"/>
            </a:endParaRPr>
          </a:p>
          <a:p>
            <a:pPr algn="just"/>
            <a:r>
              <a:rPr lang="uk-UA" sz="1200" dirty="0" smtClean="0">
                <a:latin typeface="Calibri" panose="020F0502020204030204" pitchFamily="34" charset="0"/>
                <a:ea typeface="Times New Roman" panose="02020603050405020304" pitchFamily="18" charset="0"/>
                <a:cs typeface="Times New Roman" panose="02020603050405020304" pitchFamily="18" charset="0"/>
              </a:rPr>
              <a:t> 1. Письмова заява від батьків (одного з батьків або іншого законного представника) дитини, що складається у довільній формі та описує труднощі дитини, які виникають під час навчання.</a:t>
            </a:r>
            <a:endParaRPr lang="ru-RU" sz="1200" dirty="0" smtClean="0">
              <a:latin typeface="Calibri" panose="020F0502020204030204" pitchFamily="34" charset="0"/>
              <a:ea typeface="Times New Roman" panose="02020603050405020304" pitchFamily="18" charset="0"/>
              <a:cs typeface="Times New Roman" panose="02020603050405020304" pitchFamily="18" charset="0"/>
            </a:endParaRPr>
          </a:p>
          <a:p>
            <a:pPr algn="just"/>
            <a:r>
              <a:rPr lang="uk-UA" sz="1200" dirty="0" smtClean="0">
                <a:latin typeface="Calibri" panose="020F0502020204030204" pitchFamily="34" charset="0"/>
                <a:ea typeface="Times New Roman" panose="02020603050405020304" pitchFamily="18" charset="0"/>
                <a:cs typeface="Times New Roman" panose="02020603050405020304" pitchFamily="18" charset="0"/>
              </a:rPr>
              <a:t>2. Закладом освіти створюється Команда психолого-педагогічного супроводу, яка має провести ОЦІНКУ потреби дитини/ учня в наданні підтримки 1 рівня. В таку Команду зазвичай входять вчителі, психолог, соціальний педагог.</a:t>
            </a:r>
            <a:endParaRPr lang="ru-RU" sz="1200" dirty="0" smtClean="0">
              <a:latin typeface="Calibri" panose="020F0502020204030204" pitchFamily="34" charset="0"/>
              <a:ea typeface="Times New Roman" panose="02020603050405020304" pitchFamily="18" charset="0"/>
              <a:cs typeface="Times New Roman" panose="02020603050405020304" pitchFamily="18" charset="0"/>
            </a:endParaRPr>
          </a:p>
          <a:p>
            <a:pPr algn="just"/>
            <a:r>
              <a:rPr lang="uk-UA" sz="1200" dirty="0" smtClean="0">
                <a:latin typeface="Calibri" panose="020F0502020204030204" pitchFamily="34" charset="0"/>
                <a:ea typeface="Times New Roman" panose="02020603050405020304" pitchFamily="18" charset="0"/>
                <a:cs typeface="Times New Roman" panose="02020603050405020304" pitchFamily="18" charset="0"/>
              </a:rPr>
              <a:t>3. Команда супроводу має заповнити ПРОТОКОЛ оцінки потреби учня в наданні підтримки у закладі освіти,  в якому мають бути описані наступні сфери:</a:t>
            </a:r>
            <a:endParaRPr lang="ru-RU" sz="1200" dirty="0" smtClean="0">
              <a:latin typeface="Calibri" panose="020F0502020204030204" pitchFamily="34" charset="0"/>
              <a:ea typeface="Times New Roman" panose="02020603050405020304" pitchFamily="18" charset="0"/>
              <a:cs typeface="Times New Roman" panose="02020603050405020304" pitchFamily="18" charset="0"/>
            </a:endParaRPr>
          </a:p>
          <a:p>
            <a:pPr algn="just"/>
            <a:r>
              <a:rPr lang="uk-UA" sz="1200" dirty="0" smtClean="0">
                <a:latin typeface="Calibri" panose="020F0502020204030204" pitchFamily="34" charset="0"/>
                <a:ea typeface="Times New Roman" panose="02020603050405020304" pitchFamily="18" charset="0"/>
                <a:cs typeface="Times New Roman" panose="02020603050405020304" pitchFamily="18" charset="0"/>
              </a:rPr>
              <a:t>▪ поведінкова;</a:t>
            </a:r>
            <a:endParaRPr lang="ru-RU" sz="1200" dirty="0" smtClean="0">
              <a:latin typeface="Calibri" panose="020F0502020204030204" pitchFamily="34" charset="0"/>
              <a:ea typeface="Times New Roman" panose="02020603050405020304" pitchFamily="18" charset="0"/>
              <a:cs typeface="Times New Roman" panose="02020603050405020304" pitchFamily="18" charset="0"/>
            </a:endParaRPr>
          </a:p>
          <a:p>
            <a:pPr algn="just"/>
            <a:r>
              <a:rPr lang="uk-UA" sz="1200" dirty="0" smtClean="0">
                <a:latin typeface="Calibri" panose="020F0502020204030204" pitchFamily="34" charset="0"/>
                <a:ea typeface="Times New Roman" panose="02020603050405020304" pitchFamily="18" charset="0"/>
                <a:cs typeface="Times New Roman" panose="02020603050405020304" pitchFamily="18" charset="0"/>
              </a:rPr>
              <a:t>▪ комунікативна;</a:t>
            </a:r>
            <a:endParaRPr lang="ru-RU" sz="1200" dirty="0" smtClean="0">
              <a:latin typeface="Calibri" panose="020F0502020204030204" pitchFamily="34" charset="0"/>
              <a:ea typeface="Times New Roman" panose="02020603050405020304" pitchFamily="18" charset="0"/>
              <a:cs typeface="Times New Roman" panose="02020603050405020304" pitchFamily="18" charset="0"/>
            </a:endParaRPr>
          </a:p>
          <a:p>
            <a:pPr algn="just"/>
            <a:r>
              <a:rPr lang="uk-UA" sz="1200" dirty="0" smtClean="0">
                <a:latin typeface="Calibri" panose="020F0502020204030204" pitchFamily="34" charset="0"/>
                <a:ea typeface="Times New Roman" panose="02020603050405020304" pitchFamily="18" charset="0"/>
                <a:cs typeface="Times New Roman" panose="02020603050405020304" pitchFamily="18" charset="0"/>
              </a:rPr>
              <a:t>▪ емоційно-вольова;</a:t>
            </a:r>
            <a:endParaRPr lang="ru-RU" sz="1200" dirty="0" smtClean="0">
              <a:latin typeface="Calibri" panose="020F0502020204030204" pitchFamily="34" charset="0"/>
              <a:ea typeface="Times New Roman" panose="02020603050405020304" pitchFamily="18" charset="0"/>
              <a:cs typeface="Times New Roman" panose="02020603050405020304" pitchFamily="18" charset="0"/>
            </a:endParaRPr>
          </a:p>
          <a:p>
            <a:pPr algn="just"/>
            <a:r>
              <a:rPr lang="uk-UA" sz="1200" dirty="0" smtClean="0">
                <a:latin typeface="Calibri" panose="020F0502020204030204" pitchFamily="34" charset="0"/>
                <a:ea typeface="Times New Roman" panose="02020603050405020304" pitchFamily="18" charset="0"/>
                <a:cs typeface="Times New Roman" panose="02020603050405020304" pitchFamily="18" charset="0"/>
              </a:rPr>
              <a:t>▪ яким чином учнем </a:t>
            </a:r>
            <a:r>
              <a:rPr lang="uk-UA" sz="1200" dirty="0" err="1" smtClean="0">
                <a:latin typeface="Calibri" panose="020F0502020204030204" pitchFamily="34" charset="0"/>
                <a:ea typeface="Times New Roman" panose="02020603050405020304" pitchFamily="18" charset="0"/>
                <a:cs typeface="Times New Roman" panose="02020603050405020304" pitchFamily="18" charset="0"/>
              </a:rPr>
              <a:t>опановується</a:t>
            </a:r>
            <a:r>
              <a:rPr lang="uk-UA" sz="1200" dirty="0" smtClean="0">
                <a:latin typeface="Calibri" panose="020F0502020204030204" pitchFamily="34" charset="0"/>
                <a:ea typeface="Times New Roman" panose="02020603050405020304" pitchFamily="18" charset="0"/>
                <a:cs typeface="Times New Roman" panose="02020603050405020304" pitchFamily="18" charset="0"/>
              </a:rPr>
              <a:t> освітня програма відповідного року навчання (математика, читання, письмо)</a:t>
            </a:r>
            <a:endParaRPr lang="ru-RU" sz="1200" dirty="0" smtClean="0">
              <a:latin typeface="Calibri" panose="020F0502020204030204" pitchFamily="34" charset="0"/>
              <a:ea typeface="Times New Roman" panose="02020603050405020304" pitchFamily="18" charset="0"/>
              <a:cs typeface="Times New Roman" panose="02020603050405020304" pitchFamily="18" charset="0"/>
            </a:endParaRPr>
          </a:p>
          <a:p>
            <a:pPr algn="just"/>
            <a:r>
              <a:rPr lang="uk-UA" sz="1200" dirty="0" smtClean="0">
                <a:latin typeface="Calibri" panose="020F0502020204030204" pitchFamily="34" charset="0"/>
                <a:ea typeface="Times New Roman" panose="02020603050405020304" pitchFamily="18" charset="0"/>
                <a:cs typeface="Times New Roman" panose="02020603050405020304" pitchFamily="18" charset="0"/>
              </a:rPr>
              <a:t>▪ мовленнєва.</a:t>
            </a:r>
            <a:endParaRPr lang="ru-RU" sz="1200" dirty="0" smtClean="0">
              <a:latin typeface="Calibri" panose="020F0502020204030204" pitchFamily="34" charset="0"/>
              <a:ea typeface="Times New Roman" panose="02020603050405020304" pitchFamily="18" charset="0"/>
              <a:cs typeface="Times New Roman" panose="02020603050405020304" pitchFamily="18" charset="0"/>
            </a:endParaRPr>
          </a:p>
          <a:p>
            <a:pPr algn="just"/>
            <a:r>
              <a:rPr lang="uk-UA" sz="1200" dirty="0" smtClean="0">
                <a:latin typeface="Calibri" panose="020F0502020204030204" pitchFamily="34" charset="0"/>
                <a:ea typeface="Times New Roman" panose="02020603050405020304" pitchFamily="18" charset="0"/>
                <a:cs typeface="Times New Roman" panose="02020603050405020304" pitchFamily="18" charset="0"/>
              </a:rPr>
              <a:t> У висновку до протоколу </a:t>
            </a:r>
            <a:r>
              <a:rPr lang="uk-UA" sz="1200" u="sng" dirty="0" smtClean="0">
                <a:latin typeface="Calibri" panose="020F0502020204030204" pitchFamily="34" charset="0"/>
                <a:ea typeface="Times New Roman" panose="02020603050405020304" pitchFamily="18" charset="0"/>
                <a:cs typeface="Times New Roman" panose="02020603050405020304" pitchFamily="18" charset="0"/>
              </a:rPr>
              <a:t>зазначається</a:t>
            </a:r>
            <a:endParaRPr lang="ru-RU" sz="1200" u="sng" dirty="0" smtClean="0">
              <a:latin typeface="Calibri" panose="020F0502020204030204" pitchFamily="34" charset="0"/>
              <a:ea typeface="Times New Roman" panose="02020603050405020304" pitchFamily="18" charset="0"/>
              <a:cs typeface="Times New Roman" panose="02020603050405020304" pitchFamily="18" charset="0"/>
            </a:endParaRPr>
          </a:p>
          <a:p>
            <a:pPr algn="just"/>
            <a:r>
              <a:rPr lang="uk-UA" sz="1200" dirty="0" smtClean="0">
                <a:latin typeface="Calibri" panose="020F0502020204030204" pitchFamily="34" charset="0"/>
                <a:ea typeface="Times New Roman" panose="02020603050405020304" pitchFamily="18" charset="0"/>
                <a:cs typeface="Times New Roman" panose="02020603050405020304" pitchFamily="18" charset="0"/>
              </a:rPr>
              <a:t>▪ або рішення Команди супроводу про надання підтримки І рівня</a:t>
            </a:r>
            <a:endParaRPr lang="ru-RU" sz="1200" dirty="0" smtClean="0">
              <a:latin typeface="Calibri" panose="020F0502020204030204" pitchFamily="34" charset="0"/>
              <a:ea typeface="Times New Roman" panose="02020603050405020304" pitchFamily="18" charset="0"/>
              <a:cs typeface="Times New Roman" panose="02020603050405020304" pitchFamily="18" charset="0"/>
            </a:endParaRPr>
          </a:p>
          <a:p>
            <a:pPr algn="just"/>
            <a:r>
              <a:rPr lang="uk-UA" sz="1200" dirty="0" smtClean="0">
                <a:latin typeface="Calibri" panose="020F0502020204030204" pitchFamily="34" charset="0"/>
                <a:ea typeface="Times New Roman" panose="02020603050405020304" pitchFamily="18" charset="0"/>
                <a:cs typeface="Times New Roman" panose="02020603050405020304" pitchFamily="18" charset="0"/>
              </a:rPr>
              <a:t>▪ або потреба у проведенні  комплексної психолого-педагогічної оцінки розвитку особи в інклюзивно-ресурсному центрі.</a:t>
            </a:r>
            <a:endParaRPr lang="ru-RU" sz="1200" dirty="0" smtClean="0">
              <a:latin typeface="Calibri" panose="020F0502020204030204" pitchFamily="34" charset="0"/>
              <a:ea typeface="Times New Roman" panose="02020603050405020304" pitchFamily="18" charset="0"/>
              <a:cs typeface="Times New Roman" panose="02020603050405020304" pitchFamily="18" charset="0"/>
            </a:endParaRPr>
          </a:p>
          <a:p>
            <a:pPr algn="just"/>
            <a:r>
              <a:rPr lang="uk-UA" sz="1200" dirty="0" smtClean="0">
                <a:latin typeface="Calibri" panose="020F0502020204030204" pitchFamily="34" charset="0"/>
                <a:ea typeface="Times New Roman" panose="02020603050405020304" pitchFamily="18" charset="0"/>
                <a:cs typeface="Times New Roman" panose="02020603050405020304" pitchFamily="18" charset="0"/>
              </a:rPr>
              <a:t>4. На підставі рішення команди психолого-педагогічного супроводу щодо надання підтримки першого рівня, складається ІНДИВІДУАЛЬНА ПРОГРАМА РОВИТКУ.</a:t>
            </a:r>
            <a:endParaRPr lang="ru-RU" sz="1200" dirty="0" smtClean="0">
              <a:latin typeface="Calibri" panose="020F0502020204030204" pitchFamily="34" charset="0"/>
              <a:ea typeface="Times New Roman" panose="02020603050405020304" pitchFamily="18" charset="0"/>
              <a:cs typeface="Times New Roman" panose="02020603050405020304" pitchFamily="18" charset="0"/>
            </a:endParaRPr>
          </a:p>
          <a:p>
            <a:pPr algn="just"/>
            <a:r>
              <a:rPr lang="uk-UA" sz="1200" dirty="0" smtClean="0">
                <a:latin typeface="Calibri" panose="020F0502020204030204" pitchFamily="34" charset="0"/>
                <a:ea typeface="Times New Roman" panose="02020603050405020304" pitchFamily="18" charset="0"/>
                <a:cs typeface="Times New Roman" panose="02020603050405020304" pitchFamily="18" charset="0"/>
              </a:rPr>
              <a:t>5. Припинення надання підтримки І першого рівня здійснюється за рішенням команди та / або письмовою заявою від батьків (одного з батьків або іншого законного представника).</a:t>
            </a:r>
            <a:endParaRPr lang="ru-RU" sz="1200" dirty="0" smtClean="0">
              <a:latin typeface="Calibri" panose="020F0502020204030204" pitchFamily="34" charset="0"/>
              <a:ea typeface="Times New Roman" panose="02020603050405020304" pitchFamily="18" charset="0"/>
              <a:cs typeface="Times New Roman" panose="02020603050405020304" pitchFamily="18" charset="0"/>
            </a:endParaRPr>
          </a:p>
          <a:p>
            <a:endParaRPr lang="uk-UA" dirty="0"/>
          </a:p>
        </p:txBody>
      </p:sp>
      <p:sp>
        <p:nvSpPr>
          <p:cNvPr id="4" name="Номер слайда 3"/>
          <p:cNvSpPr>
            <a:spLocks noGrp="1"/>
          </p:cNvSpPr>
          <p:nvPr>
            <p:ph type="sldNum" sz="quarter" idx="10"/>
          </p:nvPr>
        </p:nvSpPr>
        <p:spPr/>
        <p:txBody>
          <a:bodyPr/>
          <a:lstStyle/>
          <a:p>
            <a:fld id="{383B0FF0-8E07-4404-B703-1AC71D2335F3}" type="slidenum">
              <a:rPr lang="uk-UA" smtClean="0"/>
              <a:pPr/>
              <a:t>18</a:t>
            </a:fld>
            <a:endParaRPr lang="uk-U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just">
              <a:lnSpc>
                <a:spcPct val="107000"/>
              </a:lnSpc>
              <a:spcAft>
                <a:spcPts val="800"/>
              </a:spcAft>
            </a:pPr>
            <a:r>
              <a:rPr lang="uk-UA" sz="1200" dirty="0" smtClean="0">
                <a:latin typeface="Calibri" panose="020F0502020204030204" pitchFamily="34" charset="0"/>
                <a:ea typeface="Times New Roman" panose="02020603050405020304" pitchFamily="18" charset="0"/>
                <a:cs typeface="Times New Roman" panose="02020603050405020304" pitchFamily="18" charset="0"/>
              </a:rPr>
              <a:t>Отримання підтримки ІІ – V рівнів підтримки:</a:t>
            </a:r>
            <a:endParaRPr lang="ru-RU" sz="1200" dirty="0" smtClean="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uk-UA" sz="1200" dirty="0" smtClean="0">
                <a:latin typeface="Calibri" panose="020F0502020204030204" pitchFamily="34" charset="0"/>
                <a:ea typeface="Times New Roman" panose="02020603050405020304" pitchFamily="18" charset="0"/>
                <a:cs typeface="Times New Roman" panose="02020603050405020304" pitchFamily="18" charset="0"/>
              </a:rPr>
              <a:t>1. Письмова заява одного з батьків (або іншого законного представника) про організацію ІНКЛЮЗИВНОГО НАВЧАННЯ.</a:t>
            </a:r>
            <a:endParaRPr lang="ru-RU" sz="1200" dirty="0" smtClean="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uk-UA" sz="1200" dirty="0" smtClean="0">
                <a:latin typeface="Calibri" panose="020F0502020204030204" pitchFamily="34" charset="0"/>
                <a:ea typeface="Times New Roman" panose="02020603050405020304" pitchFamily="18" charset="0"/>
                <a:cs typeface="Times New Roman" panose="02020603050405020304" pitchFamily="18" charset="0"/>
              </a:rPr>
              <a:t>2. ВИСНОВОК </a:t>
            </a:r>
            <a:r>
              <a:rPr lang="uk-UA" sz="1200" dirty="0" err="1" smtClean="0">
                <a:latin typeface="Calibri" panose="020F0502020204030204" pitchFamily="34" charset="0"/>
                <a:ea typeface="Times New Roman" panose="02020603050405020304" pitchFamily="18" charset="0"/>
                <a:cs typeface="Times New Roman" panose="02020603050405020304" pitchFamily="18" charset="0"/>
              </a:rPr>
              <a:t>ІРЦ</a:t>
            </a:r>
            <a:r>
              <a:rPr lang="uk-UA" sz="1200" dirty="0" smtClean="0">
                <a:latin typeface="Calibri" panose="020F0502020204030204" pitchFamily="34" charset="0"/>
                <a:ea typeface="Times New Roman" panose="02020603050405020304" pitchFamily="18" charset="0"/>
                <a:cs typeface="Times New Roman" panose="02020603050405020304" pitchFamily="18" charset="0"/>
              </a:rPr>
              <a:t>  про проведену комплексну психолого-педагогічну оцінку розвитку дитини і зазначенням рекомендованого рівня підтримки.</a:t>
            </a:r>
            <a:endParaRPr lang="ru-RU" sz="1200" dirty="0" smtClean="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uk-UA" sz="1200" dirty="0" smtClean="0">
                <a:latin typeface="Calibri" panose="020F0502020204030204" pitchFamily="34" charset="0"/>
                <a:ea typeface="Times New Roman" panose="02020603050405020304" pitchFamily="18" charset="0"/>
                <a:cs typeface="Times New Roman" panose="02020603050405020304" pitchFamily="18" charset="0"/>
              </a:rPr>
              <a:t>3. У разі відсутності у висновку </a:t>
            </a:r>
            <a:r>
              <a:rPr lang="uk-UA" sz="1200" dirty="0" err="1" smtClean="0">
                <a:latin typeface="Calibri" panose="020F0502020204030204" pitchFamily="34" charset="0"/>
                <a:ea typeface="Times New Roman" panose="02020603050405020304" pitchFamily="18" charset="0"/>
                <a:cs typeface="Times New Roman" panose="02020603050405020304" pitchFamily="18" charset="0"/>
              </a:rPr>
              <a:t>ІРЦ</a:t>
            </a:r>
            <a:r>
              <a:rPr lang="uk-UA" sz="1200" dirty="0" smtClean="0">
                <a:latin typeface="Calibri" panose="020F0502020204030204" pitchFamily="34" charset="0"/>
                <a:ea typeface="Times New Roman" panose="02020603050405020304" pitchFamily="18" charset="0"/>
                <a:cs typeface="Times New Roman" panose="02020603050405020304" pitchFamily="18" charset="0"/>
              </a:rPr>
              <a:t>  інформації про рівень підтримки учня рівень підтримки визначається Командою супроводу Закладу освіти за участю представника </a:t>
            </a:r>
            <a:r>
              <a:rPr lang="uk-UA" sz="1200" dirty="0" err="1" smtClean="0">
                <a:latin typeface="Calibri" panose="020F0502020204030204" pitchFamily="34" charset="0"/>
                <a:ea typeface="Times New Roman" panose="02020603050405020304" pitchFamily="18" charset="0"/>
                <a:cs typeface="Times New Roman" panose="02020603050405020304" pitchFamily="18" charset="0"/>
              </a:rPr>
              <a:t>ІРЦ</a:t>
            </a:r>
            <a:r>
              <a:rPr lang="uk-UA" sz="1200" dirty="0" smtClean="0">
                <a:latin typeface="Calibri" panose="020F0502020204030204" pitchFamily="34" charset="0"/>
                <a:ea typeface="Times New Roman" panose="02020603050405020304" pitchFamily="18" charset="0"/>
                <a:cs typeface="Times New Roman" panose="02020603050405020304" pitchFamily="18" charset="0"/>
              </a:rPr>
              <a:t>, що видав такий висновок, та з урахуванням складності порушень учня.</a:t>
            </a:r>
            <a:endParaRPr lang="ru-RU" sz="1200" dirty="0" smtClean="0">
              <a:latin typeface="Calibri" panose="020F0502020204030204" pitchFamily="34" charset="0"/>
              <a:ea typeface="Times New Roman" panose="02020603050405020304" pitchFamily="18" charset="0"/>
              <a:cs typeface="Times New Roman" panose="02020603050405020304" pitchFamily="18" charset="0"/>
            </a:endParaRPr>
          </a:p>
          <a:p>
            <a:endParaRPr lang="uk-UA" dirty="0"/>
          </a:p>
        </p:txBody>
      </p:sp>
      <p:sp>
        <p:nvSpPr>
          <p:cNvPr id="4" name="Номер слайда 3"/>
          <p:cNvSpPr>
            <a:spLocks noGrp="1"/>
          </p:cNvSpPr>
          <p:nvPr>
            <p:ph type="sldNum" sz="quarter" idx="10"/>
          </p:nvPr>
        </p:nvSpPr>
        <p:spPr/>
        <p:txBody>
          <a:bodyPr/>
          <a:lstStyle/>
          <a:p>
            <a:fld id="{383B0FF0-8E07-4404-B703-1AC71D2335F3}" type="slidenum">
              <a:rPr lang="uk-UA" smtClean="0"/>
              <a:pPr/>
              <a:t>19</a:t>
            </a:fld>
            <a:endParaRPr lang="uk-U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265176" marR="0" lvl="0" indent="-265176" algn="l" defTabSz="914400" rtl="0" eaLnBrk="1" fontAlgn="base" latinLnBrk="0" hangingPunct="1">
              <a:lnSpc>
                <a:spcPct val="100000"/>
              </a:lnSpc>
              <a:spcBef>
                <a:spcPts val="250"/>
              </a:spcBef>
              <a:spcAft>
                <a:spcPts val="0"/>
              </a:spcAft>
              <a:buClr>
                <a:schemeClr val="accent1"/>
              </a:buClr>
              <a:buSzPct val="80000"/>
              <a:buFont typeface="Wingdings 2"/>
              <a:buChar char=""/>
              <a:tabLst/>
              <a:defRPr/>
            </a:pPr>
            <a:r>
              <a:rPr lang="uk-UA" sz="1200" dirty="0" smtClean="0"/>
              <a:t>Закони України </a:t>
            </a:r>
            <a:r>
              <a:rPr lang="uk-UA" sz="1200" dirty="0" err="1" smtClean="0"/>
              <a:t>“Про</a:t>
            </a:r>
            <a:r>
              <a:rPr lang="uk-UA" sz="1200" dirty="0" smtClean="0"/>
              <a:t> </a:t>
            </a:r>
            <a:r>
              <a:rPr lang="uk-UA" sz="1200" dirty="0" err="1" smtClean="0"/>
              <a:t>освіту”</a:t>
            </a:r>
            <a:r>
              <a:rPr lang="uk-UA" sz="1200" dirty="0" smtClean="0"/>
              <a:t>, Про загальну середню </a:t>
            </a:r>
            <a:r>
              <a:rPr lang="uk-UA" sz="1200" dirty="0" err="1" smtClean="0"/>
              <a:t>освіту”</a:t>
            </a:r>
            <a:r>
              <a:rPr lang="uk-UA" sz="1200" dirty="0" smtClean="0"/>
              <a:t>, </a:t>
            </a:r>
            <a:r>
              <a:rPr lang="uk-UA" sz="1200" dirty="0" err="1" smtClean="0"/>
              <a:t>“Про</a:t>
            </a:r>
            <a:r>
              <a:rPr lang="uk-UA" sz="1200" dirty="0" smtClean="0"/>
              <a:t> дошкільну </a:t>
            </a:r>
            <a:r>
              <a:rPr lang="uk-UA" sz="1200" dirty="0" err="1" smtClean="0"/>
              <a:t>освіту”</a:t>
            </a:r>
            <a:endParaRPr kumimoji="0" lang="uk-UA" sz="1200" b="0" i="0" u="none" strike="noStrike" kern="1200" cap="none" spc="0" normalizeH="0" baseline="0" noProof="0" dirty="0" smtClean="0">
              <a:ln>
                <a:noFill/>
              </a:ln>
              <a:solidFill>
                <a:schemeClr val="tx1"/>
              </a:solidFill>
              <a:effectLst/>
              <a:uLnTx/>
              <a:uFillTx/>
              <a:latin typeface="+mn-lt"/>
              <a:ea typeface="+mn-ea"/>
              <a:cs typeface="+mn-cs"/>
            </a:endParaRPr>
          </a:p>
          <a:p>
            <a:pPr marL="265176" marR="0" lvl="0" indent="-265176" algn="l" defTabSz="914400" rtl="0" eaLnBrk="1" fontAlgn="base" latinLnBrk="0" hangingPunct="1">
              <a:lnSpc>
                <a:spcPct val="100000"/>
              </a:lnSpc>
              <a:spcBef>
                <a:spcPts val="250"/>
              </a:spcBef>
              <a:spcAft>
                <a:spcPts val="0"/>
              </a:spcAft>
              <a:buClr>
                <a:schemeClr val="accent1"/>
              </a:buClr>
              <a:buSzPct val="80000"/>
              <a:buFont typeface="Wingdings 2"/>
              <a:buChar char=""/>
              <a:tabLst/>
              <a:defRPr/>
            </a:pPr>
            <a:r>
              <a:rPr kumimoji="0" lang="uk-UA" sz="1200" b="0" i="0" u="none" strike="noStrike" kern="1200" cap="none" spc="0" normalizeH="0" baseline="0" noProof="0" dirty="0" smtClean="0">
                <a:ln>
                  <a:noFill/>
                </a:ln>
                <a:solidFill>
                  <a:schemeClr val="tx1"/>
                </a:solidFill>
                <a:effectLst/>
                <a:uLnTx/>
                <a:uFillTx/>
                <a:latin typeface="+mn-lt"/>
                <a:ea typeface="+mn-ea"/>
                <a:cs typeface="+mn-cs"/>
              </a:rPr>
              <a:t>Постанова КМУ  від 15 вересня 2021 року №957  «Про затвердження Порядку організації інклюзивного навчання в закладах загальної середньої освіти»</a:t>
            </a:r>
          </a:p>
          <a:p>
            <a:pPr marL="265176" marR="0" lvl="0" indent="-265176" algn="l" defTabSz="914400" rtl="0" eaLnBrk="1" fontAlgn="base" latinLnBrk="0" hangingPunct="1">
              <a:lnSpc>
                <a:spcPct val="100000"/>
              </a:lnSpc>
              <a:spcBef>
                <a:spcPts val="250"/>
              </a:spcBef>
              <a:spcAft>
                <a:spcPts val="0"/>
              </a:spcAft>
              <a:buClr>
                <a:schemeClr val="accent1"/>
              </a:buClr>
              <a:buSzPct val="80000"/>
              <a:buFont typeface="Wingdings 2"/>
              <a:buChar char=""/>
              <a:tabLst/>
              <a:defRPr/>
            </a:pPr>
            <a:r>
              <a:rPr kumimoji="0" lang="uk-UA" sz="1200" b="0" i="0" u="none" strike="noStrike" kern="1200" cap="none" spc="0" normalizeH="0" baseline="0" noProof="0" dirty="0" smtClean="0">
                <a:ln>
                  <a:noFill/>
                </a:ln>
                <a:solidFill>
                  <a:schemeClr val="tx1"/>
                </a:solidFill>
                <a:effectLst/>
                <a:uLnTx/>
                <a:uFillTx/>
                <a:latin typeface="+mn-lt"/>
                <a:ea typeface="+mn-ea"/>
                <a:cs typeface="+mn-cs"/>
              </a:rPr>
              <a:t>Постанова КМУ   від 10 квітня 2019 р. №530 «Про затвердження Порядку організації інклюзивного навчання в закладах дошкільної освіти» </a:t>
            </a:r>
          </a:p>
          <a:p>
            <a:pPr marL="265176" marR="0" lvl="0" indent="-265176" algn="l" defTabSz="914400" rtl="0" eaLnBrk="1" fontAlgn="base" latinLnBrk="0" hangingPunct="1">
              <a:lnSpc>
                <a:spcPct val="100000"/>
              </a:lnSpc>
              <a:spcBef>
                <a:spcPts val="250"/>
              </a:spcBef>
              <a:spcAft>
                <a:spcPts val="0"/>
              </a:spcAft>
              <a:buClr>
                <a:schemeClr val="accent1"/>
              </a:buClr>
              <a:buSzPct val="80000"/>
              <a:buFont typeface="Wingdings 2"/>
              <a:buChar char=""/>
              <a:tabLst/>
              <a:defRPr/>
            </a:pPr>
            <a:r>
              <a:rPr kumimoji="0" lang="uk-UA" sz="1200" b="0" i="0" u="none" strike="noStrike" kern="1200" cap="none" spc="0" normalizeH="0" baseline="0" noProof="0" dirty="0" smtClean="0">
                <a:ln>
                  <a:noFill/>
                </a:ln>
                <a:solidFill>
                  <a:schemeClr val="tx1"/>
                </a:solidFill>
                <a:effectLst/>
                <a:uLnTx/>
                <a:uFillTx/>
                <a:latin typeface="+mn-lt"/>
                <a:ea typeface="+mn-ea"/>
                <a:cs typeface="+mn-cs"/>
              </a:rPr>
              <a:t>Постанова КМУ від 29.04.2022 №493 «Про внесення змін до Положення про інклюзивно-ресурсний центр»</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265176" marR="0" lvl="0" indent="-265176" algn="l" defTabSz="914400" rtl="0" eaLnBrk="1" fontAlgn="base" latinLnBrk="0" hangingPunct="1">
              <a:lnSpc>
                <a:spcPct val="100000"/>
              </a:lnSpc>
              <a:spcBef>
                <a:spcPts val="250"/>
              </a:spcBef>
              <a:spcAft>
                <a:spcPts val="0"/>
              </a:spcAft>
              <a:buClr>
                <a:schemeClr val="accent1"/>
              </a:buClr>
              <a:buSzPct val="80000"/>
              <a:buFont typeface="Wingdings 2"/>
              <a:buChar char=""/>
              <a:tabLst/>
              <a:defRPr/>
            </a:pPr>
            <a:r>
              <a:rPr kumimoji="0" lang="uk-UA" sz="1200" b="0" i="0" u="none" strike="noStrike" kern="1200" cap="none" spc="0" normalizeH="0" baseline="0" noProof="0" dirty="0" smtClean="0">
                <a:ln>
                  <a:noFill/>
                </a:ln>
                <a:solidFill>
                  <a:schemeClr val="tx1"/>
                </a:solidFill>
                <a:effectLst/>
                <a:uLnTx/>
                <a:uFillTx/>
                <a:latin typeface="+mn-lt"/>
                <a:ea typeface="+mn-ea"/>
                <a:cs typeface="+mn-cs"/>
              </a:rPr>
              <a:t>Постанова КМУ від 26.04.2022 №483 «Про внесення змін до порядків, затверджених постановами Кабінету Міністрів України від 10 квітня 2019 р. № 530 і від 15 вересня 2021 р. № 957»</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265176" marR="0" lvl="0" indent="-265176" algn="l" defTabSz="914400" rtl="0" eaLnBrk="1" fontAlgn="base" latinLnBrk="0" hangingPunct="1">
              <a:lnSpc>
                <a:spcPct val="100000"/>
              </a:lnSpc>
              <a:spcBef>
                <a:spcPts val="250"/>
              </a:spcBef>
              <a:spcAft>
                <a:spcPts val="0"/>
              </a:spcAft>
              <a:buClr>
                <a:schemeClr val="accent1"/>
              </a:buClr>
              <a:buSzPct val="80000"/>
              <a:buFont typeface="Wingdings 2"/>
              <a:buChar char=""/>
              <a:tabLst/>
              <a:defRPr/>
            </a:pPr>
            <a:r>
              <a:rPr kumimoji="0" lang="uk-UA" sz="1200" b="0" i="0" u="none" strike="noStrike" kern="1200" cap="none" spc="0" normalizeH="0" baseline="0" noProof="0" dirty="0" smtClean="0">
                <a:ln>
                  <a:noFill/>
                </a:ln>
                <a:solidFill>
                  <a:schemeClr val="tx1"/>
                </a:solidFill>
                <a:effectLst/>
                <a:uLnTx/>
                <a:uFillTx/>
                <a:latin typeface="+mn-lt"/>
                <a:ea typeface="+mn-ea"/>
                <a:cs typeface="+mn-cs"/>
              </a:rPr>
              <a:t>Лист МОН України  від 28.03.2022  № 1/3710-22  «Про роботу інклюзивно-ресурсних центрів та організацію освітнього процесу для осіб з особливими освітніми потребами у період воєнного стану»</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265176" marR="0" lvl="0" indent="-265176" algn="l" defTabSz="914400" rtl="0" eaLnBrk="1" fontAlgn="base" latinLnBrk="0" hangingPunct="1">
              <a:lnSpc>
                <a:spcPct val="100000"/>
              </a:lnSpc>
              <a:spcBef>
                <a:spcPts val="250"/>
              </a:spcBef>
              <a:spcAft>
                <a:spcPts val="0"/>
              </a:spcAft>
              <a:buClr>
                <a:schemeClr val="accent1"/>
              </a:buClr>
              <a:buSzPct val="80000"/>
              <a:buFont typeface="Wingdings 2"/>
              <a:buChar char=""/>
              <a:tabLst/>
              <a:defRPr/>
            </a:pPr>
            <a:r>
              <a:rPr kumimoji="0" lang="uk-UA" sz="1200" b="0" i="0" u="none" strike="noStrike" kern="1200" cap="none" spc="0" normalizeH="0" baseline="0" noProof="0" dirty="0" smtClean="0">
                <a:ln>
                  <a:noFill/>
                </a:ln>
                <a:solidFill>
                  <a:schemeClr val="tx1"/>
                </a:solidFill>
                <a:effectLst/>
                <a:uLnTx/>
                <a:uFillTx/>
                <a:latin typeface="+mn-lt"/>
                <a:ea typeface="+mn-ea"/>
                <a:cs typeface="+mn-cs"/>
              </a:rPr>
              <a:t>Лист МОН України від 02.04.22  № 1/3845-22  «Про рекомендації для працівників закладів дошкільної освіти на період дії воєнного стану в Україні» </a:t>
            </a:r>
            <a:endParaRPr kumimoji="0" lang="uk-UA" sz="1000" b="0" i="0" u="none" strike="noStrike" kern="1200" cap="none" spc="0" normalizeH="0" baseline="0" noProof="0" dirty="0" smtClean="0">
              <a:ln>
                <a:noFill/>
              </a:ln>
              <a:solidFill>
                <a:schemeClr val="tx1"/>
              </a:solidFill>
              <a:effectLst/>
              <a:uLnTx/>
              <a:uFillTx/>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383B0FF0-8E07-4404-B703-1AC71D2335F3}" type="slidenum">
              <a:rPr lang="uk-UA" smtClean="0"/>
              <a:pPr/>
              <a:t>2</a:t>
            </a:fld>
            <a:endParaRPr lang="uk-U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2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У разі встановлення фахівцями інклюзивно-ресурсного центру наявності в особи особливих освітніх потреб висновок про комплексну оцінку є підставою для:</a:t>
            </a:r>
            <a:r>
              <a:rPr kumimoji="0" lang="uk-UA" sz="1200" i="0" u="none" strike="noStrike" kern="1200" cap="none" spc="0" normalizeH="0" baseline="0" noProof="0" dirty="0" smtClean="0">
                <a:ln>
                  <a:noFill/>
                </a:ln>
                <a:solidFill>
                  <a:schemeClr val="accent6">
                    <a:lumMod val="40000"/>
                    <a:lumOff val="60000"/>
                  </a:schemeClr>
                </a:solidFill>
                <a:effectLst/>
                <a:uLnTx/>
                <a:uFillTx/>
                <a:latin typeface="Times New Roman" panose="02020603050405020304" pitchFamily="18" charset="0"/>
                <a:ea typeface="+mn-ea"/>
                <a:cs typeface="Times New Roman" panose="02020603050405020304" pitchFamily="18" charset="0"/>
              </a:rPr>
              <a:t/>
            </a:r>
            <a:br>
              <a:rPr kumimoji="0" lang="uk-UA" sz="1200" i="0" u="none" strike="noStrike" kern="1200" cap="none" spc="0" normalizeH="0" baseline="0" noProof="0" dirty="0" smtClean="0">
                <a:ln>
                  <a:noFill/>
                </a:ln>
                <a:solidFill>
                  <a:schemeClr val="accent6">
                    <a:lumMod val="40000"/>
                    <a:lumOff val="60000"/>
                  </a:schemeClr>
                </a:solidFill>
                <a:effectLst/>
                <a:uLnTx/>
                <a:uFillTx/>
                <a:latin typeface="Times New Roman" panose="02020603050405020304" pitchFamily="18" charset="0"/>
                <a:ea typeface="+mn-ea"/>
                <a:cs typeface="Times New Roman" panose="02020603050405020304" pitchFamily="18" charset="0"/>
              </a:rPr>
            </a:br>
            <a:endParaRPr kumimoji="0" lang="ru-RU" sz="1200" i="0" u="none" strike="noStrike" kern="1200" cap="none" spc="0" normalizeH="0" baseline="0" noProof="0" dirty="0" smtClean="0">
              <a:ln>
                <a:noFill/>
              </a:ln>
              <a:solidFill>
                <a:schemeClr val="tx2"/>
              </a:solidFill>
              <a:effectLst/>
              <a:uLnTx/>
              <a:uFillTx/>
              <a:latin typeface="+mn-lt"/>
              <a:ea typeface="+mn-ea"/>
              <a:cs typeface="+mn-cs"/>
            </a:endParaRPr>
          </a:p>
          <a:p>
            <a:pPr marL="457200" indent="-457200">
              <a:buFont typeface="Wingdings" panose="05000000000000000000" pitchFamily="2" charset="2"/>
              <a:buChar char="ü"/>
            </a:pPr>
            <a:r>
              <a:rPr lang="uk-UA" sz="1600" b="1" dirty="0" smtClean="0">
                <a:solidFill>
                  <a:schemeClr val="bg1"/>
                </a:solidFill>
                <a:latin typeface="Times New Roman" panose="02020603050405020304" pitchFamily="18" charset="0"/>
                <a:cs typeface="Times New Roman" panose="02020603050405020304" pitchFamily="18" charset="0"/>
              </a:rPr>
              <a:t>Забезпечення інклюзивного навчання (утворення інклюзивної групи чи класу)</a:t>
            </a:r>
          </a:p>
          <a:p>
            <a:pPr marL="457200" indent="-457200">
              <a:buFont typeface="Wingdings" panose="05000000000000000000" pitchFamily="2" charset="2"/>
              <a:buChar char="ü"/>
            </a:pPr>
            <a:r>
              <a:rPr lang="uk-UA" sz="1600" b="1" dirty="0" smtClean="0">
                <a:solidFill>
                  <a:schemeClr val="bg1"/>
                </a:solidFill>
                <a:latin typeface="Times New Roman" panose="02020603050405020304" pitchFamily="18" charset="0"/>
                <a:cs typeface="Times New Roman" panose="02020603050405020304" pitchFamily="18" charset="0"/>
              </a:rPr>
              <a:t> Складення для неї індивідуальної програми розвитку </a:t>
            </a:r>
          </a:p>
          <a:p>
            <a:pPr marL="457200" indent="-457200">
              <a:buFont typeface="Wingdings" panose="05000000000000000000" pitchFamily="2" charset="2"/>
              <a:buChar char="ü"/>
            </a:pPr>
            <a:r>
              <a:rPr lang="uk-UA" sz="1600" b="1" dirty="0" smtClean="0">
                <a:solidFill>
                  <a:schemeClr val="bg1"/>
                </a:solidFill>
                <a:latin typeface="Times New Roman" panose="02020603050405020304" pitchFamily="18" charset="0"/>
                <a:cs typeface="Times New Roman" panose="02020603050405020304" pitchFamily="18" charset="0"/>
              </a:rPr>
              <a:t> Надання їй психолого-педагогічних та </a:t>
            </a:r>
            <a:r>
              <a:rPr lang="uk-UA" sz="1600" b="1" dirty="0" err="1" smtClean="0">
                <a:solidFill>
                  <a:schemeClr val="bg1"/>
                </a:solidFill>
                <a:latin typeface="Times New Roman" panose="02020603050405020304" pitchFamily="18" charset="0"/>
                <a:cs typeface="Times New Roman" panose="02020603050405020304" pitchFamily="18" charset="0"/>
              </a:rPr>
              <a:t>корекційно-розвиткових</a:t>
            </a:r>
            <a:r>
              <a:rPr lang="uk-UA" sz="1600" b="1" dirty="0" smtClean="0">
                <a:solidFill>
                  <a:schemeClr val="bg1"/>
                </a:solidFill>
                <a:latin typeface="Times New Roman" panose="02020603050405020304" pitchFamily="18" charset="0"/>
                <a:cs typeface="Times New Roman" panose="02020603050405020304" pitchFamily="18" charset="0"/>
              </a:rPr>
              <a:t> послуг згідно з визначеним рівнем підтримки відповідно до</a:t>
            </a:r>
            <a:r>
              <a:rPr lang="uk-UA" sz="1400" b="1" dirty="0" smtClean="0">
                <a:solidFill>
                  <a:schemeClr val="bg1"/>
                </a:solidFill>
                <a:latin typeface="Times New Roman" panose="02020603050405020304" pitchFamily="18" charset="0"/>
                <a:cs typeface="Times New Roman" panose="02020603050405020304" pitchFamily="18" charset="0"/>
              </a:rPr>
              <a:t>:</a:t>
            </a:r>
          </a:p>
          <a:p>
            <a:pPr marL="457200" indent="-457200">
              <a:buFont typeface="Wingdings" panose="05000000000000000000" pitchFamily="2" charset="2"/>
              <a:buChar char="ü"/>
            </a:pPr>
            <a:endParaRPr lang="uk-UA" sz="1400" b="1" dirty="0" smtClean="0">
              <a:solidFill>
                <a:schemeClr val="bg1"/>
              </a:solidFill>
              <a:latin typeface="Times New Roman" panose="02020603050405020304" pitchFamily="18" charset="0"/>
              <a:cs typeface="Times New Roman" panose="02020603050405020304" pitchFamily="18" charset="0"/>
            </a:endParaRPr>
          </a:p>
          <a:p>
            <a:r>
              <a:rPr lang="uk-UA" dirty="0" smtClean="0">
                <a:solidFill>
                  <a:schemeClr val="bg1"/>
                </a:solidFill>
                <a:latin typeface="Times New Roman" panose="02020603050405020304" pitchFamily="18" charset="0"/>
                <a:cs typeface="Times New Roman" panose="02020603050405020304" pitchFamily="18" charset="0"/>
              </a:rPr>
              <a:t>Порядку організації інклюзивного навчання у закладах дошкільної освіти, затвердженого постановою Кабінету Міністрів України від 10 квітня 2019 р. № 530  (Додаток 1)</a:t>
            </a:r>
          </a:p>
          <a:p>
            <a:r>
              <a:rPr lang="uk-UA" dirty="0" smtClean="0">
                <a:solidFill>
                  <a:schemeClr val="bg1"/>
                </a:solidFill>
                <a:latin typeface="Times New Roman" panose="02020603050405020304" pitchFamily="18" charset="0"/>
                <a:cs typeface="Times New Roman" panose="02020603050405020304" pitchFamily="18" charset="0"/>
              </a:rPr>
              <a:t>Порядку організації інклюзивного навчання у закладах загальної середньої освіти, затвердженого постановою Кабінету Міністрів України від 15 вересня 2021 р. № 957  (Додаток 1)</a:t>
            </a:r>
          </a:p>
          <a:p>
            <a:pPr marL="457200" indent="-457200" algn="r">
              <a:buFont typeface="Arial" panose="020B0604020202020204" pitchFamily="34" charset="0"/>
              <a:buChar char="•"/>
            </a:pPr>
            <a:endParaRPr lang="uk-UA" sz="1800" dirty="0" smtClean="0">
              <a:solidFill>
                <a:schemeClr val="bg1"/>
              </a:solidFill>
              <a:latin typeface="Times New Roman" panose="02020603050405020304" pitchFamily="18" charset="0"/>
              <a:cs typeface="Times New Roman" panose="02020603050405020304" pitchFamily="18" charset="0"/>
            </a:endParaRPr>
          </a:p>
          <a:p>
            <a:endParaRPr lang="uk-UA" dirty="0"/>
          </a:p>
        </p:txBody>
      </p:sp>
      <p:sp>
        <p:nvSpPr>
          <p:cNvPr id="4" name="Номер слайда 3"/>
          <p:cNvSpPr>
            <a:spLocks noGrp="1"/>
          </p:cNvSpPr>
          <p:nvPr>
            <p:ph type="sldNum" sz="quarter" idx="10"/>
          </p:nvPr>
        </p:nvSpPr>
        <p:spPr/>
        <p:txBody>
          <a:bodyPr/>
          <a:lstStyle/>
          <a:p>
            <a:fld id="{383B0FF0-8E07-4404-B703-1AC71D2335F3}" type="slidenum">
              <a:rPr lang="uk-UA" smtClean="0"/>
              <a:pPr/>
              <a:t>20</a:t>
            </a:fld>
            <a:endParaRPr lang="uk-U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457200" indent="-457200">
              <a:buFont typeface="Wingdings" panose="05000000000000000000" pitchFamily="2" charset="2"/>
              <a:buChar char="ü"/>
            </a:pPr>
            <a:r>
              <a:rPr lang="uk-UA" sz="1200" b="1" dirty="0" smtClean="0">
                <a:solidFill>
                  <a:schemeClr val="bg1"/>
                </a:solidFill>
                <a:latin typeface="Times New Roman" panose="02020603050405020304" pitchFamily="18" charset="0"/>
                <a:cs typeface="Times New Roman" panose="02020603050405020304" pitchFamily="18" charset="0"/>
              </a:rPr>
              <a:t>Зарахування особи з ООП до закладів спеціальної освіти (з урахуванням особливостей розвитку особи відповідно до профілю (напряму) спеціальної школи або навчально-реабілітаційного центру)</a:t>
            </a:r>
          </a:p>
          <a:p>
            <a:pPr marL="457200" indent="-457200">
              <a:buFont typeface="Wingdings" panose="05000000000000000000" pitchFamily="2" charset="2"/>
              <a:buChar char="ü"/>
            </a:pPr>
            <a:r>
              <a:rPr lang="uk-UA" sz="1200" b="1" dirty="0" smtClean="0">
                <a:solidFill>
                  <a:schemeClr val="bg1"/>
                </a:solidFill>
                <a:latin typeface="Times New Roman" panose="02020603050405020304" pitchFamily="18" charset="0"/>
                <a:cs typeface="Times New Roman" panose="02020603050405020304" pitchFamily="18" charset="0"/>
              </a:rPr>
              <a:t>Зарахування до спеціальних груп чи класів (з урахуванням особливостей розвитку особи)</a:t>
            </a:r>
          </a:p>
          <a:p>
            <a:pPr marL="457200" indent="-457200">
              <a:buFont typeface="Wingdings" panose="05000000000000000000" pitchFamily="2" charset="2"/>
              <a:buChar char="ü"/>
            </a:pPr>
            <a:r>
              <a:rPr lang="uk-UA" sz="1200" b="1" dirty="0" smtClean="0">
                <a:solidFill>
                  <a:schemeClr val="bg1"/>
                </a:solidFill>
                <a:latin typeface="Times New Roman" panose="02020603050405020304" pitchFamily="18" charset="0"/>
                <a:cs typeface="Times New Roman" panose="02020603050405020304" pitchFamily="18" charset="0"/>
              </a:rPr>
              <a:t>Складення індивідуальної програми розвитку для осіб з ООП, які здобувають освіту за формою педагогічного патронажу</a:t>
            </a:r>
          </a:p>
          <a:p>
            <a:pPr algn="r"/>
            <a:endParaRPr lang="uk-UA" sz="1100" i="1" dirty="0" smtClean="0">
              <a:solidFill>
                <a:schemeClr val="bg1"/>
              </a:solidFill>
              <a:latin typeface="Times New Roman" panose="02020603050405020304" pitchFamily="18" charset="0"/>
              <a:cs typeface="Times New Roman" panose="02020603050405020304" pitchFamily="18" charset="0"/>
            </a:endParaRPr>
          </a:p>
          <a:p>
            <a:pPr algn="r"/>
            <a:r>
              <a:rPr lang="uk-UA" sz="1100" i="1" dirty="0" smtClean="0">
                <a:solidFill>
                  <a:schemeClr val="bg1"/>
                </a:solidFill>
                <a:latin typeface="Times New Roman" panose="02020603050405020304" pitchFamily="18" charset="0"/>
                <a:cs typeface="Times New Roman" panose="02020603050405020304" pitchFamily="18" charset="0"/>
              </a:rPr>
              <a:t>{Пункт 32 в редакції Постанови КМ </a:t>
            </a:r>
            <a:r>
              <a:rPr lang="uk-UA" sz="1100" i="1" dirty="0" smtClean="0">
                <a:solidFill>
                  <a:schemeClr val="bg1"/>
                </a:solidFill>
                <a:latin typeface="Times New Roman" panose="02020603050405020304" pitchFamily="18" charset="0"/>
                <a:cs typeface="Times New Roman" panose="02020603050405020304" pitchFamily="18" charset="0"/>
                <a:hlinkClick r:id="rId3"/>
              </a:rPr>
              <a:t>№ 493 від 29.04.2022</a:t>
            </a:r>
            <a:r>
              <a:rPr lang="uk-UA" sz="1100" i="1" dirty="0" smtClean="0">
                <a:solidFill>
                  <a:schemeClr val="bg1"/>
                </a:solidFill>
                <a:latin typeface="Times New Roman" panose="02020603050405020304" pitchFamily="18" charset="0"/>
                <a:cs typeface="Times New Roman" panose="02020603050405020304" pitchFamily="18" charset="0"/>
              </a:rPr>
              <a:t>}</a:t>
            </a:r>
          </a:p>
          <a:p>
            <a:endParaRPr lang="ru-RU" sz="1100" dirty="0" smtClean="0"/>
          </a:p>
          <a:p>
            <a:endParaRPr lang="uk-UA" dirty="0"/>
          </a:p>
        </p:txBody>
      </p:sp>
      <p:sp>
        <p:nvSpPr>
          <p:cNvPr id="4" name="Номер слайда 3"/>
          <p:cNvSpPr>
            <a:spLocks noGrp="1"/>
          </p:cNvSpPr>
          <p:nvPr>
            <p:ph type="sldNum" sz="quarter" idx="10"/>
          </p:nvPr>
        </p:nvSpPr>
        <p:spPr/>
        <p:txBody>
          <a:bodyPr/>
          <a:lstStyle/>
          <a:p>
            <a:fld id="{383B0FF0-8E07-4404-B703-1AC71D2335F3}" type="slidenum">
              <a:rPr lang="uk-UA" smtClean="0"/>
              <a:pPr/>
              <a:t>21</a:t>
            </a:fld>
            <a:endParaRPr lang="uk-U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b="1" dirty="0" smtClean="0"/>
              <a:t>Інклюзивна група/ клас </a:t>
            </a:r>
          </a:p>
          <a:p>
            <a:pPr marL="0" marR="0" lvl="0" indent="0" algn="l" defTabSz="914400" rtl="0" eaLnBrk="1" fontAlgn="auto" latinLnBrk="0" hangingPunct="1">
              <a:lnSpc>
                <a:spcPct val="100000"/>
              </a:lnSpc>
              <a:spcBef>
                <a:spcPts val="0"/>
              </a:spcBef>
              <a:spcAft>
                <a:spcPts val="0"/>
              </a:spcAft>
              <a:buClrTx/>
              <a:buSzTx/>
              <a:buFontTx/>
              <a:buNone/>
              <a:tabLst/>
              <a:defRPr/>
            </a:pPr>
            <a:r>
              <a:rPr lang="uk-UA" sz="1200" dirty="0" smtClean="0"/>
              <a:t>Підстава для </a:t>
            </a:r>
            <a:r>
              <a:rPr lang="uk-UA" sz="1200" dirty="0" err="1" smtClean="0"/>
              <a:t>для</a:t>
            </a:r>
            <a:r>
              <a:rPr lang="uk-UA" sz="1200" dirty="0" smtClean="0"/>
              <a:t> створення інклюзивної групи/класу в умовах воєнного стану: </a:t>
            </a:r>
          </a:p>
          <a:p>
            <a:pPr marL="0" marR="0" lvl="0" indent="0" algn="l" defTabSz="914400" rtl="0" eaLnBrk="1" fontAlgn="auto" latinLnBrk="0" hangingPunct="1">
              <a:lnSpc>
                <a:spcPct val="100000"/>
              </a:lnSpc>
              <a:spcBef>
                <a:spcPts val="0"/>
              </a:spcBef>
              <a:spcAft>
                <a:spcPts val="0"/>
              </a:spcAft>
              <a:buClrTx/>
              <a:buSzTx/>
              <a:buFontTx/>
              <a:buNone/>
              <a:tabLst/>
              <a:defRPr/>
            </a:pPr>
            <a:endParaRPr lang="uk-U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uk-UA" dirty="0" smtClean="0"/>
              <a:t>Заява батьків (одного з батьків) або інших законних представників (одного законного представника) дитини з ООП </a:t>
            </a:r>
          </a:p>
          <a:p>
            <a:pPr marL="0" marR="0" lvl="0" indent="0" algn="l" defTabSz="914400" rtl="0" eaLnBrk="1" fontAlgn="auto" latinLnBrk="0" hangingPunct="1">
              <a:lnSpc>
                <a:spcPct val="100000"/>
              </a:lnSpc>
              <a:spcBef>
                <a:spcPts val="0"/>
              </a:spcBef>
              <a:spcAft>
                <a:spcPts val="0"/>
              </a:spcAft>
              <a:buClrTx/>
              <a:buSzTx/>
              <a:buFontTx/>
              <a:buNone/>
              <a:tabLst/>
              <a:defRPr/>
            </a:pPr>
            <a:endParaRPr lang="uk-UA"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uk-UA" sz="1200" dirty="0" smtClean="0"/>
              <a:t>Висновок інклюзивно-ресурсного центру про комплексну психолого-педагогічну оцінку розвитку дитини </a:t>
            </a:r>
          </a:p>
          <a:p>
            <a:pPr marL="0" marR="0" lvl="0" indent="0" algn="l" defTabSz="914400" rtl="0" eaLnBrk="1" fontAlgn="auto" latinLnBrk="0" hangingPunct="1">
              <a:lnSpc>
                <a:spcPct val="100000"/>
              </a:lnSpc>
              <a:spcBef>
                <a:spcPts val="0"/>
              </a:spcBef>
              <a:spcAft>
                <a:spcPts val="0"/>
              </a:spcAft>
              <a:buClrTx/>
              <a:buSzTx/>
              <a:buFontTx/>
              <a:buNone/>
              <a:tabLst/>
              <a:defRPr/>
            </a:pPr>
            <a:endParaRPr lang="uk-UA"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uk-UA" sz="1200" dirty="0" smtClean="0"/>
              <a:t>Довідка про взяття на облік внутрішньо переміщеної особи відповідно до постанови Кабінету Міністрів України від 1 жовтня 2014 року № 509 «Про облік внутрішньо переміщених осіб» </a:t>
            </a:r>
          </a:p>
          <a:p>
            <a:endParaRPr lang="uk-UA" dirty="0"/>
          </a:p>
        </p:txBody>
      </p:sp>
      <p:sp>
        <p:nvSpPr>
          <p:cNvPr id="4" name="Номер слайда 3"/>
          <p:cNvSpPr>
            <a:spLocks noGrp="1"/>
          </p:cNvSpPr>
          <p:nvPr>
            <p:ph type="sldNum" sz="quarter" idx="10"/>
          </p:nvPr>
        </p:nvSpPr>
        <p:spPr/>
        <p:txBody>
          <a:bodyPr/>
          <a:lstStyle/>
          <a:p>
            <a:fld id="{383B0FF0-8E07-4404-B703-1AC71D2335F3}" type="slidenum">
              <a:rPr lang="uk-UA" smtClean="0"/>
              <a:pPr/>
              <a:t>22</a:t>
            </a:fld>
            <a:endParaRPr lang="uk-U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Times New Roman" pitchFamily="18" charset="0"/>
                <a:cs typeface="Times New Roman" pitchFamily="18" charset="0"/>
              </a:rPr>
              <a:t>Комплексна </a:t>
            </a:r>
            <a:r>
              <a:rPr lang="ru-RU" sz="1200" b="1" dirty="0" err="1" smtClean="0">
                <a:solidFill>
                  <a:schemeClr val="bg1"/>
                </a:solidFill>
                <a:latin typeface="Times New Roman" pitchFamily="18" charset="0"/>
                <a:cs typeface="Times New Roman" pitchFamily="18" charset="0"/>
              </a:rPr>
              <a:t>оцінка</a:t>
            </a:r>
            <a:r>
              <a:rPr lang="ru-RU" sz="1200" b="1" dirty="0" smtClean="0">
                <a:solidFill>
                  <a:schemeClr val="bg1"/>
                </a:solidFill>
                <a:latin typeface="Times New Roman" pitchFamily="18" charset="0"/>
                <a:cs typeface="Times New Roman" pitchFamily="18" charset="0"/>
              </a:rPr>
              <a:t>, у тому </a:t>
            </a:r>
            <a:r>
              <a:rPr lang="ru-RU" sz="1200" b="1" dirty="0" err="1" smtClean="0">
                <a:solidFill>
                  <a:schemeClr val="bg1"/>
                </a:solidFill>
                <a:latin typeface="Times New Roman" pitchFamily="18" charset="0"/>
                <a:cs typeface="Times New Roman" pitchFamily="18" charset="0"/>
              </a:rPr>
              <a:t>числі</a:t>
            </a:r>
            <a:r>
              <a:rPr lang="ru-RU" sz="1200" b="1" dirty="0" smtClean="0">
                <a:solidFill>
                  <a:schemeClr val="bg1"/>
                </a:solidFill>
                <a:latin typeface="Times New Roman" pitchFamily="18" charset="0"/>
                <a:cs typeface="Times New Roman" pitchFamily="18" charset="0"/>
              </a:rPr>
              <a:t> повторна, проводиться:</a:t>
            </a:r>
            <a:endParaRPr lang="uk-UA" sz="1200" b="1" dirty="0" smtClean="0">
              <a:solidFill>
                <a:schemeClr val="bg1"/>
              </a:solidFill>
              <a:latin typeface="Times New Roman" pitchFamily="18" charset="0"/>
              <a:cs typeface="Times New Roman" pitchFamily="18" charset="0"/>
            </a:endParaRPr>
          </a:p>
          <a:p>
            <a:pPr>
              <a:buFont typeface="Wingdings" pitchFamily="2" charset="2"/>
              <a:buChar char="§"/>
            </a:pPr>
            <a:r>
              <a:rPr lang="ru-RU" sz="1100" dirty="0" smtClean="0"/>
              <a:t> </a:t>
            </a:r>
            <a:r>
              <a:rPr lang="ru-RU" dirty="0" smtClean="0">
                <a:latin typeface="Times New Roman" pitchFamily="18" charset="0"/>
                <a:cs typeface="Times New Roman" pitchFamily="18" charset="0"/>
              </a:rPr>
              <a:t>За </a:t>
            </a:r>
            <a:r>
              <a:rPr lang="ru-RU" dirty="0" err="1" smtClean="0">
                <a:latin typeface="Times New Roman" pitchFamily="18" charset="0"/>
                <a:cs typeface="Times New Roman" pitchFamily="18" charset="0"/>
              </a:rPr>
              <a:t>письмовим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або</a:t>
            </a:r>
            <a:r>
              <a:rPr lang="ru-RU" dirty="0" smtClean="0">
                <a:latin typeface="Times New Roman" pitchFamily="18" charset="0"/>
                <a:cs typeface="Times New Roman" pitchFamily="18" charset="0"/>
              </a:rPr>
              <a:t> </a:t>
            </a:r>
            <a:r>
              <a:rPr lang="ru-RU" dirty="0" err="1" smtClean="0">
                <a:solidFill>
                  <a:srgbClr val="FF0000"/>
                </a:solidFill>
                <a:latin typeface="Times New Roman" pitchFamily="18" charset="0"/>
                <a:cs typeface="Times New Roman" pitchFamily="18" charset="0"/>
              </a:rPr>
              <a:t>он-лайн</a:t>
            </a:r>
            <a:r>
              <a:rPr lang="ru-RU" dirty="0" smtClean="0">
                <a:solidFill>
                  <a:srgbClr val="FF0000"/>
                </a:solidFill>
                <a:latin typeface="Times New Roman" pitchFamily="18" charset="0"/>
                <a:cs typeface="Times New Roman" pitchFamily="18" charset="0"/>
              </a:rPr>
              <a:t>, </a:t>
            </a:r>
            <a:r>
              <a:rPr lang="ru-RU" dirty="0" err="1" smtClean="0">
                <a:solidFill>
                  <a:srgbClr val="FF0000"/>
                </a:solidFill>
                <a:latin typeface="Times New Roman" pitchFamily="18" charset="0"/>
                <a:cs typeface="Times New Roman" pitchFamily="18" charset="0"/>
              </a:rPr>
              <a:t>використовуючи</a:t>
            </a:r>
            <a:r>
              <a:rPr lang="ru-RU" dirty="0" smtClean="0">
                <a:solidFill>
                  <a:srgbClr val="FF0000"/>
                </a:solidFill>
                <a:latin typeface="Times New Roman" pitchFamily="18" charset="0"/>
                <a:cs typeface="Times New Roman" pitchFamily="18" charset="0"/>
              </a:rPr>
              <a:t> АС «ІРЦ») </a:t>
            </a:r>
            <a:r>
              <a:rPr lang="ru-RU" dirty="0" err="1" smtClean="0">
                <a:latin typeface="Times New Roman" pitchFamily="18" charset="0"/>
                <a:cs typeface="Times New Roman" pitchFamily="18" charset="0"/>
              </a:rPr>
              <a:t>зверненням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заявою</a:t>
            </a:r>
            <a:r>
              <a:rPr lang="ru-RU" dirty="0" smtClean="0">
                <a:latin typeface="Times New Roman" pitchFamily="18" charset="0"/>
                <a:cs typeface="Times New Roman" pitchFamily="18" charset="0"/>
              </a:rPr>
              <a:t>) до </a:t>
            </a:r>
            <a:r>
              <a:rPr lang="ru-RU" dirty="0" err="1" smtClean="0">
                <a:latin typeface="Times New Roman" pitchFamily="18" charset="0"/>
                <a:cs typeface="Times New Roman" pitchFamily="18" charset="0"/>
              </a:rPr>
              <a:t>інклюзивноресурсного</a:t>
            </a:r>
            <a:r>
              <a:rPr lang="ru-RU" dirty="0" smtClean="0">
                <a:latin typeface="Times New Roman" pitchFamily="18" charset="0"/>
                <a:cs typeface="Times New Roman" pitchFamily="18" charset="0"/>
              </a:rPr>
              <a:t> центру </a:t>
            </a:r>
            <a:r>
              <a:rPr lang="ru-RU" dirty="0" err="1" smtClean="0">
                <a:latin typeface="Times New Roman" pitchFamily="18" charset="0"/>
                <a:cs typeface="Times New Roman" pitchFamily="18" charset="0"/>
              </a:rPr>
              <a:t>батьків</a:t>
            </a:r>
            <a:r>
              <a:rPr lang="ru-RU" dirty="0" smtClean="0">
                <a:latin typeface="Times New Roman" pitchFamily="18" charset="0"/>
                <a:cs typeface="Times New Roman" pitchFamily="18" charset="0"/>
              </a:rPr>
              <a:t> (одного </a:t>
            </a:r>
            <a:r>
              <a:rPr lang="ru-RU" dirty="0" err="1" smtClean="0">
                <a:latin typeface="Times New Roman" pitchFamily="18" charset="0"/>
                <a:cs typeface="Times New Roman" pitchFamily="18" charset="0"/>
              </a:rPr>
              <a:t>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батьків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або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інших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законних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представників</a:t>
            </a:r>
            <a:r>
              <a:rPr lang="ru-RU" dirty="0" smtClean="0">
                <a:latin typeface="Times New Roman" pitchFamily="18" charset="0"/>
                <a:cs typeface="Times New Roman" pitchFamily="18" charset="0"/>
              </a:rPr>
              <a:t> особи </a:t>
            </a:r>
            <a:r>
              <a:rPr lang="ru-RU" dirty="0" err="1" smtClean="0">
                <a:latin typeface="Times New Roman" pitchFamily="18" charset="0"/>
                <a:cs typeface="Times New Roman" pitchFamily="18" charset="0"/>
              </a:rPr>
              <a:t>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особливими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освітніми</a:t>
            </a:r>
            <a:r>
              <a:rPr lang="ru-RU" dirty="0" smtClean="0">
                <a:latin typeface="Times New Roman" pitchFamily="18" charset="0"/>
                <a:cs typeface="Times New Roman" pitchFamily="18" charset="0"/>
              </a:rPr>
              <a:t> потребами, особи, яка подала </a:t>
            </a:r>
            <a:r>
              <a:rPr lang="ru-RU" dirty="0" err="1" smtClean="0">
                <a:latin typeface="Times New Roman" pitchFamily="18" charset="0"/>
                <a:cs typeface="Times New Roman" pitchFamily="18" charset="0"/>
              </a:rPr>
              <a:t>заяву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відповідно</a:t>
            </a:r>
            <a:r>
              <a:rPr lang="ru-RU" dirty="0" smtClean="0">
                <a:latin typeface="Times New Roman" pitchFamily="18" charset="0"/>
                <a:cs typeface="Times New Roman" pitchFamily="18" charset="0"/>
              </a:rPr>
              <a:t> до </a:t>
            </a:r>
            <a:r>
              <a:rPr lang="ru-RU" dirty="0" err="1" smtClean="0">
                <a:latin typeface="Times New Roman" pitchFamily="18" charset="0"/>
                <a:cs typeface="Times New Roman" pitchFamily="18" charset="0"/>
              </a:rPr>
              <a:t>частини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четвертої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статті</a:t>
            </a:r>
            <a:r>
              <a:rPr lang="ru-RU" dirty="0" smtClean="0">
                <a:latin typeface="Times New Roman" pitchFamily="18" charset="0"/>
                <a:cs typeface="Times New Roman" pitchFamily="18" charset="0"/>
              </a:rPr>
              <a:t> 4 Закону </a:t>
            </a:r>
            <a:r>
              <a:rPr lang="ru-RU" dirty="0" err="1" smtClean="0">
                <a:latin typeface="Times New Roman" pitchFamily="18" charset="0"/>
                <a:cs typeface="Times New Roman" pitchFamily="18" charset="0"/>
              </a:rPr>
              <a:t>України</a:t>
            </a:r>
            <a:r>
              <a:rPr lang="ru-RU" dirty="0" smtClean="0">
                <a:latin typeface="Times New Roman" pitchFamily="18" charset="0"/>
                <a:cs typeface="Times New Roman" pitchFamily="18" charset="0"/>
              </a:rPr>
              <a:t> «Про </a:t>
            </a:r>
            <a:r>
              <a:rPr lang="ru-RU" dirty="0" err="1" smtClean="0">
                <a:latin typeface="Times New Roman" pitchFamily="18" charset="0"/>
                <a:cs typeface="Times New Roman" pitchFamily="18" charset="0"/>
              </a:rPr>
              <a:t>забезпечення</a:t>
            </a:r>
            <a:r>
              <a:rPr lang="ru-RU" dirty="0" smtClean="0">
                <a:latin typeface="Times New Roman" pitchFamily="18" charset="0"/>
                <a:cs typeface="Times New Roman" pitchFamily="18" charset="0"/>
              </a:rPr>
              <a:t> прав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свобод </a:t>
            </a:r>
            <a:r>
              <a:rPr lang="ru-RU" dirty="0" err="1" smtClean="0">
                <a:latin typeface="Times New Roman" pitchFamily="18" charset="0"/>
                <a:cs typeface="Times New Roman" pitchFamily="18" charset="0"/>
              </a:rPr>
              <a:t>внутрішньо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переміщених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осіб</a:t>
            </a:r>
            <a:r>
              <a:rPr lang="ru-RU" dirty="0" smtClean="0">
                <a:latin typeface="Times New Roman" pitchFamily="18" charset="0"/>
                <a:cs typeface="Times New Roman" pitchFamily="18" charset="0"/>
              </a:rPr>
              <a:t>», яка </a:t>
            </a:r>
            <a:r>
              <a:rPr lang="ru-RU" dirty="0" err="1" smtClean="0">
                <a:latin typeface="Times New Roman" pitchFamily="18" charset="0"/>
                <a:cs typeface="Times New Roman" pitchFamily="18" charset="0"/>
              </a:rPr>
              <a:t>досягла</a:t>
            </a:r>
            <a:r>
              <a:rPr lang="ru-RU" dirty="0" smtClean="0">
                <a:latin typeface="Times New Roman" pitchFamily="18" charset="0"/>
                <a:cs typeface="Times New Roman" pitchFamily="18" charset="0"/>
              </a:rPr>
              <a:t> 14 </a:t>
            </a:r>
            <a:r>
              <a:rPr lang="ru-RU" dirty="0" err="1" smtClean="0">
                <a:latin typeface="Times New Roman" pitchFamily="18" charset="0"/>
                <a:cs typeface="Times New Roman" pitchFamily="18" charset="0"/>
              </a:rPr>
              <a:t>років</a:t>
            </a:r>
            <a:r>
              <a:rPr lang="ru-RU" dirty="0" smtClean="0">
                <a:latin typeface="Times New Roman" pitchFamily="18" charset="0"/>
                <a:cs typeface="Times New Roman" pitchFamily="18" charset="0"/>
              </a:rPr>
              <a:t> (за </a:t>
            </a:r>
            <a:r>
              <a:rPr lang="ru-RU" dirty="0" err="1" smtClean="0">
                <a:latin typeface="Times New Roman" pitchFamily="18" charset="0"/>
                <a:cs typeface="Times New Roman" pitchFamily="18" charset="0"/>
              </a:rPr>
              <a:t>погодженням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із</a:t>
            </a:r>
            <a:r>
              <a:rPr lang="ru-RU" dirty="0" smtClean="0">
                <a:latin typeface="Times New Roman" pitchFamily="18" charset="0"/>
                <a:cs typeface="Times New Roman" pitchFamily="18" charset="0"/>
              </a:rPr>
              <a:t> батьками, </a:t>
            </a:r>
            <a:r>
              <a:rPr lang="ru-RU" dirty="0" err="1" smtClean="0">
                <a:latin typeface="Times New Roman" pitchFamily="18" charset="0"/>
                <a:cs typeface="Times New Roman" pitchFamily="18" charset="0"/>
              </a:rPr>
              <a:t>іншими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законними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представниками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органів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опіки</a:t>
            </a:r>
            <a:r>
              <a:rPr lang="ru-RU" dirty="0" smtClean="0">
                <a:latin typeface="Times New Roman" pitchFamily="18" charset="0"/>
                <a:cs typeface="Times New Roman" pitchFamily="18" charset="0"/>
              </a:rPr>
              <a:t> та </a:t>
            </a:r>
            <a:r>
              <a:rPr lang="ru-RU" dirty="0" err="1" smtClean="0">
                <a:latin typeface="Times New Roman" pitchFamily="18" charset="0"/>
                <a:cs typeface="Times New Roman" pitchFamily="18" charset="0"/>
              </a:rPr>
              <a:t>піклування</a:t>
            </a:r>
            <a:r>
              <a:rPr lang="ru-RU" dirty="0" smtClean="0">
                <a:latin typeface="Times New Roman" pitchFamily="18" charset="0"/>
                <a:cs typeface="Times New Roman" pitchFamily="18" charset="0"/>
              </a:rPr>
              <a:t> (для </a:t>
            </a:r>
            <a:r>
              <a:rPr lang="ru-RU" dirty="0" err="1" smtClean="0">
                <a:latin typeface="Times New Roman" pitchFamily="18" charset="0"/>
                <a:cs typeface="Times New Roman" pitchFamily="18" charset="0"/>
              </a:rPr>
              <a:t>дітей-сиріт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дітей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позбавлених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батьківського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піклування</a:t>
            </a:r>
            <a:r>
              <a:rPr lang="ru-RU" dirty="0" smtClean="0">
                <a:latin typeface="Times New Roman" pitchFamily="18" charset="0"/>
                <a:cs typeface="Times New Roman" pitchFamily="18" charset="0"/>
              </a:rPr>
              <a:t> (у </a:t>
            </a:r>
            <a:r>
              <a:rPr lang="ru-RU" dirty="0" err="1" smtClean="0">
                <a:latin typeface="Times New Roman" pitchFamily="18" charset="0"/>
                <a:cs typeface="Times New Roman" pitchFamily="18" charset="0"/>
              </a:rPr>
              <a:t>разі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непризначення</a:t>
            </a:r>
            <a:r>
              <a:rPr lang="ru-RU" dirty="0" smtClean="0">
                <a:latin typeface="Times New Roman" pitchFamily="18" charset="0"/>
                <a:cs typeface="Times New Roman" pitchFamily="18" charset="0"/>
              </a:rPr>
              <a:t> законного </a:t>
            </a:r>
            <a:r>
              <a:rPr lang="ru-RU" dirty="0" err="1" smtClean="0">
                <a:latin typeface="Times New Roman" pitchFamily="18" charset="0"/>
                <a:cs typeface="Times New Roman" pitchFamily="18" charset="0"/>
              </a:rPr>
              <a:t>представника</a:t>
            </a:r>
            <a:r>
              <a:rPr lang="ru-RU" dirty="0" smtClean="0">
                <a:latin typeface="Times New Roman" pitchFamily="18" charset="0"/>
                <a:cs typeface="Times New Roman" pitchFamily="18" charset="0"/>
              </a:rPr>
              <a:t> у </a:t>
            </a:r>
            <a:r>
              <a:rPr lang="ru-RU" dirty="0" err="1" smtClean="0">
                <a:latin typeface="Times New Roman" pitchFamily="18" charset="0"/>
                <a:cs typeface="Times New Roman" pitchFamily="18" charset="0"/>
              </a:rPr>
              <a:t>відповідному</a:t>
            </a:r>
            <a:r>
              <a:rPr lang="ru-RU" dirty="0" smtClean="0">
                <a:latin typeface="Times New Roman" pitchFamily="18" charset="0"/>
                <a:cs typeface="Times New Roman" pitchFamily="18" charset="0"/>
              </a:rPr>
              <a:t> до </a:t>
            </a:r>
            <a:r>
              <a:rPr lang="ru-RU" dirty="0" err="1" smtClean="0">
                <a:latin typeface="Times New Roman" pitchFamily="18" charset="0"/>
                <a:cs typeface="Times New Roman" pitchFamily="18" charset="0"/>
              </a:rPr>
              <a:t>законодавства</a:t>
            </a:r>
            <a:r>
              <a:rPr lang="ru-RU" dirty="0" smtClean="0">
                <a:latin typeface="Times New Roman" pitchFamily="18" charset="0"/>
                <a:cs typeface="Times New Roman" pitchFamily="18" charset="0"/>
              </a:rPr>
              <a:t> порядку), </a:t>
            </a:r>
            <a:r>
              <a:rPr lang="ru-RU" dirty="0" err="1" smtClean="0">
                <a:latin typeface="Times New Roman" pitchFamily="18" charset="0"/>
                <a:cs typeface="Times New Roman" pitchFamily="18" charset="0"/>
              </a:rPr>
              <a:t>повнолітньої</a:t>
            </a:r>
            <a:r>
              <a:rPr lang="ru-RU" dirty="0" smtClean="0">
                <a:latin typeface="Times New Roman" pitchFamily="18" charset="0"/>
                <a:cs typeface="Times New Roman" pitchFamily="18" charset="0"/>
              </a:rPr>
              <a:t> . </a:t>
            </a:r>
          </a:p>
          <a:p>
            <a:r>
              <a:rPr lang="ru-RU" i="1" dirty="0" smtClean="0">
                <a:latin typeface="Times New Roman" pitchFamily="18" charset="0"/>
                <a:cs typeface="Times New Roman" pitchFamily="18" charset="0"/>
              </a:rPr>
              <a:t>Абзац </a:t>
            </a:r>
            <a:r>
              <a:rPr lang="ru-RU" i="1" dirty="0" err="1" smtClean="0">
                <a:latin typeface="Times New Roman" pitchFamily="18" charset="0"/>
                <a:cs typeface="Times New Roman" pitchFamily="18" charset="0"/>
              </a:rPr>
              <a:t>другий</a:t>
            </a:r>
            <a:r>
              <a:rPr lang="ru-RU" i="1" dirty="0" smtClean="0">
                <a:latin typeface="Times New Roman" pitchFamily="18" charset="0"/>
                <a:cs typeface="Times New Roman" pitchFamily="18" charset="0"/>
              </a:rPr>
              <a:t> пункту 11 </a:t>
            </a:r>
            <a:r>
              <a:rPr lang="ru-RU" i="1" dirty="0" err="1" smtClean="0">
                <a:latin typeface="Times New Roman" pitchFamily="18" charset="0"/>
                <a:cs typeface="Times New Roman" pitchFamily="18" charset="0"/>
              </a:rPr>
              <a:t>із</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змінами</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внесеними</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згідно</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з</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Постановою</a:t>
            </a:r>
            <a:r>
              <a:rPr lang="ru-RU" i="1" dirty="0" smtClean="0">
                <a:latin typeface="Times New Roman" pitchFamily="18" charset="0"/>
                <a:cs typeface="Times New Roman" pitchFamily="18" charset="0"/>
              </a:rPr>
              <a:t> КМ № 493 </a:t>
            </a:r>
            <a:r>
              <a:rPr lang="ru-RU" i="1" dirty="0" err="1" smtClean="0">
                <a:latin typeface="Times New Roman" pitchFamily="18" charset="0"/>
                <a:cs typeface="Times New Roman" pitchFamily="18" charset="0"/>
              </a:rPr>
              <a:t>від</a:t>
            </a:r>
            <a:r>
              <a:rPr lang="ru-RU" i="1" dirty="0" smtClean="0">
                <a:latin typeface="Times New Roman" pitchFamily="18" charset="0"/>
                <a:cs typeface="Times New Roman" pitchFamily="18" charset="0"/>
              </a:rPr>
              <a:t> 29.04.2022</a:t>
            </a:r>
            <a:endParaRPr lang="uk-UA" i="1" dirty="0" smtClean="0">
              <a:latin typeface="Times New Roman" pitchFamily="18" charset="0"/>
              <a:cs typeface="Times New Roman" pitchFamily="18" charset="0"/>
            </a:endParaRPr>
          </a:p>
          <a:p>
            <a:pPr>
              <a:buFont typeface="Wingdings" pitchFamily="2" charset="2"/>
              <a:buChar char="§"/>
            </a:pPr>
            <a:r>
              <a:rPr lang="ru-RU" dirty="0" smtClean="0">
                <a:latin typeface="Times New Roman" pitchFamily="18" charset="0"/>
                <a:cs typeface="Times New Roman" pitchFamily="18" charset="0"/>
              </a:rPr>
              <a:t>У </a:t>
            </a:r>
            <a:r>
              <a:rPr lang="ru-RU" dirty="0" err="1" smtClean="0">
                <a:latin typeface="Times New Roman" pitchFamily="18" charset="0"/>
                <a:cs typeface="Times New Roman" pitchFamily="18" charset="0"/>
              </a:rPr>
              <a:t>період</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воєнного</a:t>
            </a:r>
            <a:r>
              <a:rPr lang="ru-RU" dirty="0" smtClean="0">
                <a:latin typeface="Times New Roman" pitchFamily="18" charset="0"/>
                <a:cs typeface="Times New Roman" pitchFamily="18" charset="0"/>
              </a:rPr>
              <a:t> стану </a:t>
            </a:r>
            <a:r>
              <a:rPr lang="ru-RU" dirty="0" err="1" smtClean="0">
                <a:latin typeface="Times New Roman" pitchFamily="18" charset="0"/>
                <a:cs typeface="Times New Roman" pitchFamily="18" charset="0"/>
              </a:rPr>
              <a:t>надзвичайної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ситуації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надзвичайного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стану</a:t>
            </a:r>
            <a:r>
              <a:rPr lang="ru-RU" dirty="0" smtClean="0">
                <a:latin typeface="Times New Roman" pitchFamily="18" charset="0"/>
                <a:cs typeface="Times New Roman" pitchFamily="18" charset="0"/>
              </a:rPr>
              <a:t> (особливого </a:t>
            </a:r>
            <a:r>
              <a:rPr lang="ru-RU" dirty="0" err="1" smtClean="0">
                <a:latin typeface="Times New Roman" pitchFamily="18" charset="0"/>
                <a:cs typeface="Times New Roman" pitchFamily="18" charset="0"/>
              </a:rPr>
              <a:t>пріоду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можуть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надаватися</a:t>
            </a:r>
            <a:r>
              <a:rPr lang="ru-RU" dirty="0" smtClean="0">
                <a:latin typeface="Times New Roman" pitchFamily="18" charset="0"/>
                <a:cs typeface="Times New Roman" pitchFamily="18" charset="0"/>
              </a:rPr>
              <a:t> </a:t>
            </a:r>
            <a:r>
              <a:rPr lang="ru-RU" dirty="0" err="1" smtClean="0">
                <a:solidFill>
                  <a:srgbClr val="FF0000"/>
                </a:solidFill>
                <a:latin typeface="Times New Roman" pitchFamily="18" charset="0"/>
                <a:cs typeface="Times New Roman" pitchFamily="18" charset="0"/>
              </a:rPr>
              <a:t>копії</a:t>
            </a:r>
            <a:r>
              <a:rPr lang="ru-RU" dirty="0" smtClean="0">
                <a:solidFill>
                  <a:srgbClr val="FF0000"/>
                </a:solidFill>
                <a:latin typeface="Times New Roman" pitchFamily="18" charset="0"/>
                <a:cs typeface="Times New Roman" pitchFamily="18" charset="0"/>
              </a:rPr>
              <a:t> </a:t>
            </a:r>
            <a:r>
              <a:rPr lang="ru-RU" dirty="0" err="1" smtClean="0">
                <a:solidFill>
                  <a:srgbClr val="FF0000"/>
                </a:solidFill>
                <a:latin typeface="Times New Roman" pitchFamily="18" charset="0"/>
                <a:cs typeface="Times New Roman" pitchFamily="18" charset="0"/>
              </a:rPr>
              <a:t>документів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що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посвідчують</a:t>
            </a:r>
            <a:r>
              <a:rPr lang="ru-RU" dirty="0" smtClean="0">
                <a:latin typeface="Times New Roman" pitchFamily="18" charset="0"/>
                <a:cs typeface="Times New Roman" pitchFamily="18" charset="0"/>
              </a:rPr>
              <a:t> особу </a:t>
            </a:r>
            <a:r>
              <a:rPr lang="ru-RU" dirty="0" err="1" smtClean="0">
                <a:latin typeface="Times New Roman" pitchFamily="18" charset="0"/>
                <a:cs typeface="Times New Roman" pitchFamily="18" charset="0"/>
              </a:rPr>
              <a:t>дитини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особу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батьків</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інших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законних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представників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дитини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повнолітньої</a:t>
            </a:r>
            <a:r>
              <a:rPr lang="ru-RU" dirty="0" smtClean="0">
                <a:latin typeface="Times New Roman" pitchFamily="18" charset="0"/>
                <a:cs typeface="Times New Roman" pitchFamily="18" charset="0"/>
              </a:rPr>
              <a:t> особи, </a:t>
            </a:r>
            <a:r>
              <a:rPr lang="ru-RU" dirty="0" err="1" smtClean="0">
                <a:latin typeface="Times New Roman" pitchFamily="18" charset="0"/>
                <a:cs typeface="Times New Roman" pitchFamily="18" charset="0"/>
              </a:rPr>
              <a:t>свідоцтва</a:t>
            </a:r>
            <a:r>
              <a:rPr lang="ru-RU" dirty="0" smtClean="0">
                <a:latin typeface="Times New Roman" pitchFamily="18" charset="0"/>
                <a:cs typeface="Times New Roman" pitchFamily="18" charset="0"/>
              </a:rPr>
              <a:t> про </a:t>
            </a:r>
            <a:r>
              <a:rPr lang="ru-RU" dirty="0" err="1" smtClean="0">
                <a:latin typeface="Times New Roman" pitchFamily="18" charset="0"/>
                <a:cs typeface="Times New Roman" pitchFamily="18" charset="0"/>
              </a:rPr>
              <a:t>народження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дитини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або</a:t>
            </a:r>
            <a:r>
              <a:rPr lang="ru-RU" dirty="0" smtClean="0">
                <a:latin typeface="Times New Roman" pitchFamily="18" charset="0"/>
                <a:cs typeface="Times New Roman" pitchFamily="18" charset="0"/>
              </a:rPr>
              <a:t> </a:t>
            </a:r>
            <a:r>
              <a:rPr lang="ru-RU" dirty="0" err="1" smtClean="0">
                <a:solidFill>
                  <a:srgbClr val="FF0000"/>
                </a:solidFill>
                <a:latin typeface="Times New Roman" pitchFamily="18" charset="0"/>
                <a:cs typeface="Times New Roman" pitchFamily="18" charset="0"/>
              </a:rPr>
              <a:t>пред’являтися</a:t>
            </a:r>
            <a:r>
              <a:rPr lang="ru-RU" dirty="0" smtClean="0">
                <a:solidFill>
                  <a:srgbClr val="FF0000"/>
                </a:solidFill>
                <a:latin typeface="Times New Roman" pitchFamily="18" charset="0"/>
                <a:cs typeface="Times New Roman" pitchFamily="18" charset="0"/>
              </a:rPr>
              <a:t> </a:t>
            </a:r>
            <a:r>
              <a:rPr lang="ru-RU" dirty="0" err="1" smtClean="0">
                <a:solidFill>
                  <a:srgbClr val="FF0000"/>
                </a:solidFill>
                <a:latin typeface="Times New Roman" pitchFamily="18" charset="0"/>
                <a:cs typeface="Times New Roman" pitchFamily="18" charset="0"/>
              </a:rPr>
              <a:t>документи</a:t>
            </a:r>
            <a:r>
              <a:rPr lang="ru-RU" dirty="0" smtClean="0">
                <a:solidFill>
                  <a:srgbClr val="FF0000"/>
                </a:solidFill>
                <a:latin typeface="Times New Roman" pitchFamily="18" charset="0"/>
                <a:cs typeface="Times New Roman" pitchFamily="18" charset="0"/>
              </a:rPr>
              <a:t>  </a:t>
            </a:r>
            <a:r>
              <a:rPr lang="ru-RU" dirty="0" err="1" smtClean="0">
                <a:solidFill>
                  <a:srgbClr val="FF0000"/>
                </a:solidFill>
                <a:latin typeface="Times New Roman" pitchFamily="18" charset="0"/>
                <a:cs typeface="Times New Roman" pitchFamily="18" charset="0"/>
              </a:rPr>
              <a:t>з</a:t>
            </a:r>
            <a:r>
              <a:rPr lang="ru-RU" dirty="0" smtClean="0">
                <a:solidFill>
                  <a:srgbClr val="FF0000"/>
                </a:solidFill>
                <a:latin typeface="Times New Roman" pitchFamily="18" charset="0"/>
                <a:cs typeface="Times New Roman" pitchFamily="18" charset="0"/>
              </a:rPr>
              <a:t> </a:t>
            </a:r>
            <a:r>
              <a:rPr lang="ru-RU" dirty="0" err="1" smtClean="0">
                <a:solidFill>
                  <a:srgbClr val="FF0000"/>
                </a:solidFill>
                <a:latin typeface="Times New Roman" pitchFamily="18" charset="0"/>
                <a:cs typeface="Times New Roman" pitchFamily="18" charset="0"/>
              </a:rPr>
              <a:t>використанням</a:t>
            </a:r>
            <a:r>
              <a:rPr lang="ru-RU" dirty="0" smtClean="0">
                <a:solidFill>
                  <a:srgbClr val="FF0000"/>
                </a:solidFill>
                <a:latin typeface="Times New Roman" pitchFamily="18" charset="0"/>
                <a:cs typeface="Times New Roman" pitchFamily="18" charset="0"/>
              </a:rPr>
              <a:t> </a:t>
            </a:r>
            <a:r>
              <a:rPr lang="ru-RU" dirty="0" err="1" smtClean="0">
                <a:solidFill>
                  <a:srgbClr val="FF0000"/>
                </a:solidFill>
                <a:latin typeface="Times New Roman" pitchFamily="18" charset="0"/>
                <a:cs typeface="Times New Roman" pitchFamily="18" charset="0"/>
              </a:rPr>
              <a:t>мобільного</a:t>
            </a:r>
            <a:r>
              <a:rPr lang="ru-RU" dirty="0" smtClean="0">
                <a:solidFill>
                  <a:srgbClr val="FF0000"/>
                </a:solidFill>
                <a:latin typeface="Times New Roman" pitchFamily="18" charset="0"/>
                <a:cs typeface="Times New Roman" pitchFamily="18" charset="0"/>
              </a:rPr>
              <a:t> </a:t>
            </a:r>
            <a:r>
              <a:rPr lang="ru-RU" dirty="0" err="1" smtClean="0">
                <a:solidFill>
                  <a:srgbClr val="FF0000"/>
                </a:solidFill>
                <a:latin typeface="Times New Roman" pitchFamily="18" charset="0"/>
                <a:cs typeface="Times New Roman" pitchFamily="18" charset="0"/>
              </a:rPr>
              <a:t>додатка</a:t>
            </a:r>
            <a:r>
              <a:rPr lang="ru-RU" dirty="0" smtClean="0">
                <a:solidFill>
                  <a:srgbClr val="FF0000"/>
                </a:solidFill>
                <a:latin typeface="Times New Roman" pitchFamily="18" charset="0"/>
                <a:cs typeface="Times New Roman" pitchFamily="18" charset="0"/>
              </a:rPr>
              <a:t> Порталу  </a:t>
            </a:r>
            <a:r>
              <a:rPr lang="ru-RU" dirty="0" err="1" smtClean="0">
                <a:solidFill>
                  <a:srgbClr val="FF0000"/>
                </a:solidFill>
                <a:latin typeface="Times New Roman" pitchFamily="18" charset="0"/>
                <a:cs typeface="Times New Roman" pitchFamily="18" charset="0"/>
              </a:rPr>
              <a:t>Дія</a:t>
            </a:r>
            <a:endParaRPr lang="ru-RU" dirty="0" smtClean="0">
              <a:solidFill>
                <a:srgbClr val="FF0000"/>
              </a:solidFill>
              <a:latin typeface="Times New Roman" pitchFamily="18" charset="0"/>
              <a:cs typeface="Times New Roman" pitchFamily="18" charset="0"/>
            </a:endParaRPr>
          </a:p>
          <a:p>
            <a:r>
              <a:rPr lang="ru-RU" sz="1100" i="1" dirty="0" smtClean="0">
                <a:latin typeface="Times New Roman" pitchFamily="18" charset="0"/>
                <a:cs typeface="Times New Roman" pitchFamily="18" charset="0"/>
              </a:rPr>
              <a:t> Пункт 11 </a:t>
            </a:r>
            <a:r>
              <a:rPr lang="ru-RU" sz="1100" i="1" dirty="0" err="1" smtClean="0">
                <a:latin typeface="Times New Roman" pitchFamily="18" charset="0"/>
                <a:cs typeface="Times New Roman" pitchFamily="18" charset="0"/>
              </a:rPr>
              <a:t>доповнено</a:t>
            </a:r>
            <a:r>
              <a:rPr lang="ru-RU" sz="1100" i="1" dirty="0" smtClean="0">
                <a:latin typeface="Times New Roman" pitchFamily="18" charset="0"/>
                <a:cs typeface="Times New Roman" pitchFamily="18" charset="0"/>
              </a:rPr>
              <a:t> </a:t>
            </a:r>
            <a:r>
              <a:rPr lang="ru-RU" sz="1100" i="1" dirty="0" err="1" smtClean="0">
                <a:latin typeface="Times New Roman" pitchFamily="18" charset="0"/>
                <a:cs typeface="Times New Roman" pitchFamily="18" charset="0"/>
              </a:rPr>
              <a:t>новим</a:t>
            </a:r>
            <a:r>
              <a:rPr lang="ru-RU" sz="1100" i="1" dirty="0" smtClean="0">
                <a:latin typeface="Times New Roman" pitchFamily="18" charset="0"/>
                <a:cs typeface="Times New Roman" pitchFamily="18" charset="0"/>
              </a:rPr>
              <a:t> </a:t>
            </a:r>
            <a:r>
              <a:rPr lang="ru-RU" sz="1100" i="1" dirty="0" err="1" smtClean="0">
                <a:latin typeface="Times New Roman" pitchFamily="18" charset="0"/>
                <a:cs typeface="Times New Roman" pitchFamily="18" charset="0"/>
              </a:rPr>
              <a:t>абзацом</a:t>
            </a:r>
            <a:r>
              <a:rPr lang="ru-RU" sz="1100" i="1" dirty="0" smtClean="0">
                <a:latin typeface="Times New Roman" pitchFamily="18" charset="0"/>
                <a:cs typeface="Times New Roman" pitchFamily="18" charset="0"/>
              </a:rPr>
              <a:t> </a:t>
            </a:r>
            <a:r>
              <a:rPr lang="ru-RU" sz="1100" i="1" dirty="0" err="1" smtClean="0">
                <a:latin typeface="Times New Roman" pitchFamily="18" charset="0"/>
                <a:cs typeface="Times New Roman" pitchFamily="18" charset="0"/>
              </a:rPr>
              <a:t>згідно</a:t>
            </a:r>
            <a:r>
              <a:rPr lang="ru-RU" sz="1100" i="1" dirty="0" smtClean="0">
                <a:latin typeface="Times New Roman" pitchFamily="18" charset="0"/>
                <a:cs typeface="Times New Roman" pitchFamily="18" charset="0"/>
              </a:rPr>
              <a:t> </a:t>
            </a:r>
            <a:r>
              <a:rPr lang="ru-RU" sz="1100" i="1" dirty="0" err="1" smtClean="0">
                <a:latin typeface="Times New Roman" pitchFamily="18" charset="0"/>
                <a:cs typeface="Times New Roman" pitchFamily="18" charset="0"/>
              </a:rPr>
              <a:t>з</a:t>
            </a:r>
            <a:r>
              <a:rPr lang="ru-RU" sz="1100" i="1" dirty="0" smtClean="0">
                <a:latin typeface="Times New Roman" pitchFamily="18" charset="0"/>
                <a:cs typeface="Times New Roman" pitchFamily="18" charset="0"/>
              </a:rPr>
              <a:t> </a:t>
            </a:r>
            <a:r>
              <a:rPr lang="ru-RU" sz="1100" i="1" dirty="0" err="1" smtClean="0">
                <a:latin typeface="Times New Roman" pitchFamily="18" charset="0"/>
                <a:cs typeface="Times New Roman" pitchFamily="18" charset="0"/>
              </a:rPr>
              <a:t>Постановою</a:t>
            </a:r>
            <a:r>
              <a:rPr lang="ru-RU" sz="1100" i="1" dirty="0" smtClean="0">
                <a:latin typeface="Times New Roman" pitchFamily="18" charset="0"/>
                <a:cs typeface="Times New Roman" pitchFamily="18" charset="0"/>
              </a:rPr>
              <a:t> КМ № 493 </a:t>
            </a:r>
            <a:r>
              <a:rPr lang="ru-RU" sz="1100" i="1" dirty="0" err="1" smtClean="0">
                <a:latin typeface="Times New Roman" pitchFamily="18" charset="0"/>
                <a:cs typeface="Times New Roman" pitchFamily="18" charset="0"/>
              </a:rPr>
              <a:t>від</a:t>
            </a:r>
            <a:r>
              <a:rPr lang="ru-RU" sz="1100" i="1" dirty="0" smtClean="0">
                <a:latin typeface="Times New Roman" pitchFamily="18" charset="0"/>
                <a:cs typeface="Times New Roman" pitchFamily="18" charset="0"/>
              </a:rPr>
              <a:t> 29.04.2022</a:t>
            </a:r>
            <a:endParaRPr lang="uk-UA" sz="1100" i="1" dirty="0" smtClean="0">
              <a:latin typeface="Times New Roman" pitchFamily="18" charset="0"/>
              <a:cs typeface="Times New Roman" pitchFamily="18" charset="0"/>
            </a:endParaRPr>
          </a:p>
          <a:p>
            <a:endParaRPr lang="uk-UA" dirty="0"/>
          </a:p>
        </p:txBody>
      </p:sp>
      <p:sp>
        <p:nvSpPr>
          <p:cNvPr id="4" name="Номер слайда 3"/>
          <p:cNvSpPr>
            <a:spLocks noGrp="1"/>
          </p:cNvSpPr>
          <p:nvPr>
            <p:ph type="sldNum" sz="quarter" idx="10"/>
          </p:nvPr>
        </p:nvSpPr>
        <p:spPr/>
        <p:txBody>
          <a:bodyPr/>
          <a:lstStyle/>
          <a:p>
            <a:fld id="{383B0FF0-8E07-4404-B703-1AC71D2335F3}" type="slidenum">
              <a:rPr lang="uk-UA" smtClean="0"/>
              <a:pPr/>
              <a:t>23</a:t>
            </a:fld>
            <a:endParaRPr lang="uk-U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b="1" dirty="0" smtClean="0"/>
              <a:t>Повторна комплексна оцінка</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itchFamily="18" charset="0"/>
                <a:cs typeface="Times New Roman" pitchFamily="18" charset="0"/>
              </a:rPr>
              <a:t>Проводиться у </a:t>
            </a:r>
            <a:r>
              <a:rPr lang="ru-RU" sz="1200" dirty="0" err="1" smtClean="0">
                <a:latin typeface="Times New Roman" pitchFamily="18" charset="0"/>
                <a:cs typeface="Times New Roman" pitchFamily="18" charset="0"/>
              </a:rPr>
              <a:t>разі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Ініціативи</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батьків</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інших</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законних</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представників</a:t>
            </a:r>
            <a:r>
              <a:rPr lang="ru-RU" sz="1200" dirty="0" smtClean="0">
                <a:latin typeface="Times New Roman" pitchFamily="18" charset="0"/>
                <a:cs typeface="Times New Roman" pitchFamily="18" charset="0"/>
              </a:rPr>
              <a:t>) особи </a:t>
            </a:r>
            <a:r>
              <a:rPr lang="ru-RU" sz="1200" dirty="0" err="1" smtClean="0">
                <a:latin typeface="Times New Roman" pitchFamily="18" charset="0"/>
                <a:cs typeface="Times New Roman" pitchFamily="18" charset="0"/>
              </a:rPr>
              <a:t>з</a:t>
            </a:r>
            <a:r>
              <a:rPr lang="ru-RU" sz="1200" dirty="0" smtClean="0">
                <a:latin typeface="Times New Roman" pitchFamily="18" charset="0"/>
                <a:cs typeface="Times New Roman" pitchFamily="18" charset="0"/>
              </a:rPr>
              <a:t> ООП</a:t>
            </a:r>
            <a:endParaRPr lang="uk-UA" sz="1200" dirty="0" smtClean="0">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dirty="0" smtClean="0">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err="1" smtClean="0">
                <a:latin typeface="Times New Roman" pitchFamily="18" charset="0"/>
                <a:cs typeface="Times New Roman" pitchFamily="18" charset="0"/>
              </a:rPr>
              <a:t>Ініціативи</a:t>
            </a:r>
            <a:r>
              <a:rPr lang="ru-RU" sz="1200" dirty="0" smtClean="0">
                <a:latin typeface="Times New Roman" pitchFamily="18" charset="0"/>
                <a:cs typeface="Times New Roman" pitchFamily="18" charset="0"/>
              </a:rPr>
              <a:t> особи, </a:t>
            </a:r>
            <a:r>
              <a:rPr lang="ru-RU" sz="1200" dirty="0" err="1" smtClean="0">
                <a:latin typeface="Times New Roman" pitchFamily="18" charset="0"/>
                <a:cs typeface="Times New Roman" pitchFamily="18" charset="0"/>
              </a:rPr>
              <a:t>що</a:t>
            </a:r>
            <a:r>
              <a:rPr lang="ru-RU" sz="1200" dirty="0" smtClean="0">
                <a:latin typeface="Times New Roman" pitchFamily="18" charset="0"/>
                <a:cs typeface="Times New Roman" pitchFamily="18" charset="0"/>
              </a:rPr>
              <a:t> подавала </a:t>
            </a:r>
            <a:r>
              <a:rPr lang="ru-RU" sz="1200" dirty="0" err="1" smtClean="0">
                <a:latin typeface="Times New Roman" pitchFamily="18" charset="0"/>
                <a:cs typeface="Times New Roman" pitchFamily="18" charset="0"/>
              </a:rPr>
              <a:t>заяву</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відповідно</a:t>
            </a:r>
            <a:r>
              <a:rPr lang="ru-RU" sz="1200" dirty="0" smtClean="0">
                <a:latin typeface="Times New Roman" pitchFamily="18" charset="0"/>
                <a:cs typeface="Times New Roman" pitchFamily="18" charset="0"/>
              </a:rPr>
              <a:t> до </a:t>
            </a:r>
            <a:r>
              <a:rPr lang="ru-RU" sz="1200" dirty="0" err="1" smtClean="0">
                <a:latin typeface="Times New Roman" pitchFamily="18" charset="0"/>
                <a:cs typeface="Times New Roman" pitchFamily="18" charset="0"/>
              </a:rPr>
              <a:t>частини</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четвертої</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статті</a:t>
            </a:r>
            <a:r>
              <a:rPr lang="ru-RU" sz="1200" dirty="0" smtClean="0">
                <a:latin typeface="Times New Roman" pitchFamily="18" charset="0"/>
                <a:cs typeface="Times New Roman" pitchFamily="18" charset="0"/>
              </a:rPr>
              <a:t> 4 Закону </a:t>
            </a:r>
            <a:r>
              <a:rPr lang="ru-RU" sz="1200" dirty="0" err="1" smtClean="0">
                <a:latin typeface="Times New Roman" pitchFamily="18" charset="0"/>
                <a:cs typeface="Times New Roman" pitchFamily="18" charset="0"/>
              </a:rPr>
              <a:t>України</a:t>
            </a:r>
            <a:r>
              <a:rPr lang="ru-RU" sz="1200" dirty="0" smtClean="0">
                <a:latin typeface="Times New Roman" pitchFamily="18" charset="0"/>
                <a:cs typeface="Times New Roman" pitchFamily="18" charset="0"/>
              </a:rPr>
              <a:t> «Про </a:t>
            </a:r>
            <a:r>
              <a:rPr lang="ru-RU" sz="1200" dirty="0" err="1" smtClean="0">
                <a:latin typeface="Times New Roman" pitchFamily="18" charset="0"/>
                <a:cs typeface="Times New Roman" pitchFamily="18" charset="0"/>
              </a:rPr>
              <a:t>забезпечення</a:t>
            </a:r>
            <a:r>
              <a:rPr lang="ru-RU" sz="1200" dirty="0" smtClean="0">
                <a:latin typeface="Times New Roman" pitchFamily="18" charset="0"/>
                <a:cs typeface="Times New Roman" pitchFamily="18" charset="0"/>
              </a:rPr>
              <a:t> прав </a:t>
            </a:r>
            <a:r>
              <a:rPr lang="ru-RU" sz="1200" dirty="0" err="1" smtClean="0">
                <a:latin typeface="Times New Roman" pitchFamily="18" charset="0"/>
                <a:cs typeface="Times New Roman" pitchFamily="18" charset="0"/>
              </a:rPr>
              <a:t>і</a:t>
            </a:r>
            <a:r>
              <a:rPr lang="ru-RU" sz="1200" dirty="0" smtClean="0">
                <a:latin typeface="Times New Roman" pitchFamily="18" charset="0"/>
                <a:cs typeface="Times New Roman" pitchFamily="18" charset="0"/>
              </a:rPr>
              <a:t> свобод </a:t>
            </a:r>
            <a:r>
              <a:rPr lang="ru-RU" sz="1200" dirty="0" err="1" smtClean="0">
                <a:latin typeface="Times New Roman" pitchFamily="18" charset="0"/>
                <a:cs typeface="Times New Roman" pitchFamily="18" charset="0"/>
              </a:rPr>
              <a:t>внутрішньо</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переміщених</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осіб</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з</a:t>
            </a:r>
            <a:r>
              <a:rPr lang="ru-RU" sz="1200" dirty="0" smtClean="0">
                <a:latin typeface="Times New Roman" pitchFamily="18" charset="0"/>
                <a:cs typeface="Times New Roman" pitchFamily="18" charset="0"/>
              </a:rPr>
              <a:t> метою </a:t>
            </a:r>
            <a:r>
              <a:rPr lang="ru-RU" sz="1200" dirty="0" err="1" smtClean="0">
                <a:latin typeface="Times New Roman" pitchFamily="18" charset="0"/>
                <a:cs typeface="Times New Roman" pitchFamily="18" charset="0"/>
              </a:rPr>
              <a:t>проведення</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моніторингу</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розвитку</a:t>
            </a:r>
            <a:r>
              <a:rPr lang="ru-RU" sz="1200" dirty="0" smtClean="0">
                <a:latin typeface="Times New Roman" pitchFamily="18" charset="0"/>
                <a:cs typeface="Times New Roman" pitchFamily="18" charset="0"/>
              </a:rPr>
              <a:t> особи, </a:t>
            </a:r>
            <a:r>
              <a:rPr lang="ru-RU" sz="1200" dirty="0" err="1" smtClean="0">
                <a:latin typeface="Times New Roman" pitchFamily="18" charset="0"/>
                <a:cs typeface="Times New Roman" pitchFamily="18" charset="0"/>
              </a:rPr>
              <a:t>але</a:t>
            </a:r>
            <a:r>
              <a:rPr lang="ru-RU" sz="1200" dirty="0" smtClean="0">
                <a:latin typeface="Times New Roman" pitchFamily="18" charset="0"/>
                <a:cs typeface="Times New Roman" pitchFamily="18" charset="0"/>
              </a:rPr>
              <a:t> не </a:t>
            </a:r>
            <a:r>
              <a:rPr lang="ru-RU" sz="1200" dirty="0" err="1" smtClean="0">
                <a:latin typeface="Times New Roman" pitchFamily="18" charset="0"/>
                <a:cs typeface="Times New Roman" pitchFamily="18" charset="0"/>
              </a:rPr>
              <a:t>частіше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ніж</a:t>
            </a:r>
            <a:r>
              <a:rPr lang="ru-RU" sz="1200" dirty="0" smtClean="0">
                <a:latin typeface="Times New Roman" pitchFamily="18" charset="0"/>
                <a:cs typeface="Times New Roman" pitchFamily="18" charset="0"/>
              </a:rPr>
              <a:t> раз на </a:t>
            </a:r>
            <a:r>
              <a:rPr lang="ru-RU" sz="1200" dirty="0" err="1" smtClean="0">
                <a:latin typeface="Times New Roman" pitchFamily="18" charset="0"/>
                <a:cs typeface="Times New Roman" pitchFamily="18" charset="0"/>
              </a:rPr>
              <a:t>рік</a:t>
            </a:r>
            <a:endParaRPr lang="uk-UA" sz="1100" dirty="0" smtClean="0">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dirty="0" smtClean="0">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err="1" smtClean="0">
                <a:latin typeface="Times New Roman" pitchFamily="18" charset="0"/>
                <a:cs typeface="Times New Roman" pitchFamily="18" charset="0"/>
              </a:rPr>
              <a:t>Рекомендації</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команди</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психолого-педагогічного</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супроводу</a:t>
            </a:r>
            <a:r>
              <a:rPr lang="ru-RU" sz="1200" dirty="0" smtClean="0">
                <a:latin typeface="Times New Roman" pitchFamily="18" charset="0"/>
                <a:cs typeface="Times New Roman" pitchFamily="18" charset="0"/>
              </a:rPr>
              <a:t> особи </a:t>
            </a:r>
            <a:r>
              <a:rPr lang="ru-RU" sz="1200" dirty="0" err="1" smtClean="0">
                <a:latin typeface="Times New Roman" pitchFamily="18" charset="0"/>
                <a:cs typeface="Times New Roman" pitchFamily="18" charset="0"/>
              </a:rPr>
              <a:t>з</a:t>
            </a:r>
            <a:r>
              <a:rPr lang="ru-RU" sz="1200" dirty="0" smtClean="0">
                <a:latin typeface="Times New Roman" pitchFamily="18" charset="0"/>
                <a:cs typeface="Times New Roman" pitchFamily="18" charset="0"/>
              </a:rPr>
              <a:t> ООП закладу </a:t>
            </a:r>
            <a:r>
              <a:rPr lang="ru-RU" sz="1200" dirty="0" err="1" smtClean="0">
                <a:latin typeface="Times New Roman" pitchFamily="18" charset="0"/>
                <a:cs typeface="Times New Roman" pitchFamily="18" charset="0"/>
              </a:rPr>
              <a:t>освіти</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або</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фахівців</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інклюзивно-ресурсних</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центрів</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з</a:t>
            </a:r>
            <a:r>
              <a:rPr lang="ru-RU" sz="1200" dirty="0" smtClean="0">
                <a:latin typeface="Times New Roman" pitchFamily="18" charset="0"/>
                <a:cs typeface="Times New Roman" pitchFamily="18" charset="0"/>
              </a:rPr>
              <a:t> метою </a:t>
            </a:r>
            <a:r>
              <a:rPr lang="ru-RU" sz="1200" dirty="0" err="1" smtClean="0">
                <a:latin typeface="Times New Roman" pitchFamily="18" charset="0"/>
                <a:cs typeface="Times New Roman" pitchFamily="18" charset="0"/>
              </a:rPr>
              <a:t>проведення</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моніторингу</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розвитку</a:t>
            </a:r>
            <a:r>
              <a:rPr lang="ru-RU" sz="1200" dirty="0" smtClean="0">
                <a:latin typeface="Times New Roman" pitchFamily="18" charset="0"/>
                <a:cs typeface="Times New Roman" pitchFamily="18" charset="0"/>
              </a:rPr>
              <a:t> особи (за </a:t>
            </a:r>
            <a:r>
              <a:rPr lang="ru-RU" sz="1200" dirty="0" err="1" smtClean="0">
                <a:latin typeface="Times New Roman" pitchFamily="18" charset="0"/>
                <a:cs typeface="Times New Roman" pitchFamily="18" charset="0"/>
              </a:rPr>
              <a:t>згодою</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батьків</a:t>
            </a:r>
            <a:r>
              <a:rPr lang="ru-RU" sz="1200" dirty="0" smtClean="0">
                <a:latin typeface="Times New Roman" pitchFamily="18" charset="0"/>
                <a:cs typeface="Times New Roman" pitchFamily="18" charset="0"/>
              </a:rPr>
              <a:t>)</a:t>
            </a:r>
            <a:endParaRPr lang="uk-UA" sz="1200" dirty="0" smtClean="0">
              <a:latin typeface="Times New Roman" pitchFamily="18" charset="0"/>
              <a:cs typeface="Times New Roman" pitchFamily="18" charset="0"/>
            </a:endParaRPr>
          </a:p>
          <a:p>
            <a:endParaRPr lang="uk-UA" dirty="0"/>
          </a:p>
        </p:txBody>
      </p:sp>
      <p:sp>
        <p:nvSpPr>
          <p:cNvPr id="4" name="Номер слайда 3"/>
          <p:cNvSpPr>
            <a:spLocks noGrp="1"/>
          </p:cNvSpPr>
          <p:nvPr>
            <p:ph type="sldNum" sz="quarter" idx="10"/>
          </p:nvPr>
        </p:nvSpPr>
        <p:spPr/>
        <p:txBody>
          <a:bodyPr/>
          <a:lstStyle/>
          <a:p>
            <a:fld id="{383B0FF0-8E07-4404-B703-1AC71D2335F3}" type="slidenum">
              <a:rPr lang="uk-UA" smtClean="0"/>
              <a:pPr/>
              <a:t>24</a:t>
            </a:fld>
            <a:endParaRPr lang="uk-U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b="1" dirty="0" smtClean="0"/>
              <a:t>Повторна комплексна оцінка </a:t>
            </a:r>
          </a:p>
          <a:p>
            <a:pPr marL="0" marR="0" lvl="0" indent="0" algn="l" defTabSz="914400" rtl="0" eaLnBrk="1" fontAlgn="auto" latinLnBrk="0" hangingPunct="1">
              <a:lnSpc>
                <a:spcPct val="100000"/>
              </a:lnSpc>
              <a:spcBef>
                <a:spcPts val="0"/>
              </a:spcBef>
              <a:spcAft>
                <a:spcPts val="0"/>
              </a:spcAft>
              <a:buClrTx/>
              <a:buSzTx/>
              <a:buFontTx/>
              <a:buNone/>
              <a:tabLst/>
              <a:defRPr/>
            </a:pPr>
            <a:endParaRPr lang="uk-UA" sz="1200" dirty="0" smtClean="0">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uk-UA" sz="1200" dirty="0" smtClean="0">
                <a:latin typeface="Times New Roman" pitchFamily="18" charset="0"/>
                <a:cs typeface="Times New Roman" pitchFamily="18" charset="0"/>
              </a:rPr>
              <a:t>Переходу особи з ООП із закладу дошкільної освіти в заклад загальної середньої освіти </a:t>
            </a:r>
          </a:p>
          <a:p>
            <a:pPr marL="0" marR="0" lvl="0" indent="0" algn="l" defTabSz="914400" rtl="0" eaLnBrk="1" fontAlgn="auto" latinLnBrk="0" hangingPunct="1">
              <a:lnSpc>
                <a:spcPct val="100000"/>
              </a:lnSpc>
              <a:spcBef>
                <a:spcPts val="0"/>
              </a:spcBef>
              <a:spcAft>
                <a:spcPts val="0"/>
              </a:spcAft>
              <a:buClrTx/>
              <a:buSzTx/>
              <a:buFontTx/>
              <a:buNone/>
              <a:tabLst/>
              <a:defRPr/>
            </a:pPr>
            <a:endParaRPr lang="uk-UA" sz="1200" dirty="0" smtClean="0">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uk-UA" sz="1200" dirty="0" smtClean="0">
                <a:latin typeface="Times New Roman" pitchFamily="18" charset="0"/>
                <a:cs typeface="Times New Roman" pitchFamily="18" charset="0"/>
              </a:rPr>
              <a:t>Переведення особи із спеціального закладу дошкільної освіти, спеціального закладу загальної середньої освіти, закладу загальної середньої освіти до інклюзивної (спеціальної) групи закладу дошкільної освіти або інклюзивного (спеціального) класу закладу загальної середньої освіти </a:t>
            </a:r>
            <a:endParaRPr lang="uk-UA" sz="300" dirty="0" smtClean="0">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uk-UA" sz="1200" dirty="0" smtClean="0">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uk-UA" sz="1200" dirty="0" smtClean="0">
                <a:latin typeface="Times New Roman" pitchFamily="18" charset="0"/>
                <a:cs typeface="Times New Roman" pitchFamily="18" charset="0"/>
              </a:rPr>
              <a:t>Переходу особи з ООП між рівнями освіти </a:t>
            </a:r>
          </a:p>
          <a:p>
            <a:endParaRPr lang="uk-UA" dirty="0"/>
          </a:p>
        </p:txBody>
      </p:sp>
      <p:sp>
        <p:nvSpPr>
          <p:cNvPr id="4" name="Номер слайда 3"/>
          <p:cNvSpPr>
            <a:spLocks noGrp="1"/>
          </p:cNvSpPr>
          <p:nvPr>
            <p:ph type="sldNum" sz="quarter" idx="10"/>
          </p:nvPr>
        </p:nvSpPr>
        <p:spPr/>
        <p:txBody>
          <a:bodyPr/>
          <a:lstStyle/>
          <a:p>
            <a:fld id="{383B0FF0-8E07-4404-B703-1AC71D2335F3}" type="slidenum">
              <a:rPr lang="uk-UA" smtClean="0"/>
              <a:pPr/>
              <a:t>25</a:t>
            </a:fld>
            <a:endParaRPr lang="uk-U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schemeClr val="bg1"/>
                </a:solidFill>
                <a:effectLst/>
                <a:uLnTx/>
                <a:uFillTx/>
                <a:latin typeface="Times New Roman" panose="02020603050405020304" pitchFamily="18" charset="0"/>
                <a:ea typeface="+mn-ea"/>
                <a:cs typeface="Times New Roman" panose="02020603050405020304" pitchFamily="18" charset="0"/>
              </a:rPr>
              <a:t>У </a:t>
            </a:r>
            <a:r>
              <a:rPr kumimoji="0" lang="uk-UA" sz="1200" b="0" i="0" u="none" strike="noStrike" kern="1200" cap="none" spc="0" normalizeH="0" baseline="0" noProof="0" dirty="0" smtClean="0">
                <a:ln>
                  <a:noFill/>
                </a:ln>
                <a:solidFill>
                  <a:schemeClr val="bg1"/>
                </a:solidFill>
                <a:effectLst/>
                <a:uLnTx/>
                <a:uFillTx/>
                <a:latin typeface="Times New Roman" panose="02020603050405020304" pitchFamily="18" charset="0"/>
                <a:ea typeface="+mn-ea"/>
                <a:cs typeface="Times New Roman" panose="02020603050405020304" pitchFamily="18" charset="0"/>
              </a:rPr>
              <a:t>разі коли батьки (один з батьків) або законні представники особи з особливими освітніми потребами не погоджуються з висновком про комплексну оцінку, вони можуть звернутися до відповідного структурного підрозділу з питань діяльності інклюзивно-ресурсних центрів органів управління освітою для організації проведення повторної комплексної оцінки.</a:t>
            </a:r>
            <a:endParaRPr kumimoji="0" lang="uk-UA" sz="1400" b="0" i="0" u="none" strike="noStrike" kern="1200" cap="none" spc="0" normalizeH="0" baseline="0" noProof="0" dirty="0" smtClean="0">
              <a:ln>
                <a:noFill/>
              </a:ln>
              <a:solidFill>
                <a:schemeClr val="bg1"/>
              </a:solidFill>
              <a:effectLst/>
              <a:uLnTx/>
              <a:uFillTx/>
              <a:latin typeface="Times New Roman" panose="02020603050405020304" pitchFamily="18" charset="0"/>
              <a:ea typeface="+mn-ea"/>
              <a:cs typeface="Times New Roman" panose="02020603050405020304" pitchFamily="18" charset="0"/>
            </a:endParaRPr>
          </a:p>
          <a:p>
            <a:endParaRPr lang="uk-UA" dirty="0"/>
          </a:p>
        </p:txBody>
      </p:sp>
      <p:sp>
        <p:nvSpPr>
          <p:cNvPr id="4" name="Номер слайда 3"/>
          <p:cNvSpPr>
            <a:spLocks noGrp="1"/>
          </p:cNvSpPr>
          <p:nvPr>
            <p:ph type="sldNum" sz="quarter" idx="10"/>
          </p:nvPr>
        </p:nvSpPr>
        <p:spPr/>
        <p:txBody>
          <a:bodyPr/>
          <a:lstStyle/>
          <a:p>
            <a:fld id="{383B0FF0-8E07-4404-B703-1AC71D2335F3}" type="slidenum">
              <a:rPr lang="uk-UA" smtClean="0"/>
              <a:pPr/>
              <a:t>26</a:t>
            </a:fld>
            <a:endParaRPr lang="uk-U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smtClean="0">
                <a:solidFill>
                  <a:schemeClr val="bg1"/>
                </a:solidFill>
              </a:rPr>
              <a:t>Система автоматизації роботи інклюзивно-ресурсних центрів «Україна. Інклюзія»</a:t>
            </a:r>
          </a:p>
          <a:p>
            <a:r>
              <a:rPr lang="uk-UA" sz="1200" dirty="0" smtClean="0"/>
              <a:t>• Батьки можуть он-лайн подати заяву для проведення комплексної оцінки розвитку дитини, знайти контакти </a:t>
            </a:r>
            <a:r>
              <a:rPr lang="uk-UA" sz="1200" dirty="0" err="1" smtClean="0"/>
              <a:t>ІРЦ</a:t>
            </a:r>
            <a:r>
              <a:rPr lang="uk-UA" sz="1200" dirty="0" smtClean="0"/>
              <a:t> Харківської області на мапі, відповіді на поширені запитання, завантажити висновок про комплексну оцінку </a:t>
            </a:r>
          </a:p>
          <a:p>
            <a:r>
              <a:rPr lang="uk-UA" sz="1200" dirty="0" smtClean="0"/>
              <a:t>• Батьки можуть отримати копію висновку про комплексну психолого-педагогічну оцінку розвитку особи </a:t>
            </a:r>
          </a:p>
          <a:p>
            <a:r>
              <a:rPr lang="uk-UA" sz="1200" dirty="0" smtClean="0"/>
              <a:t>• Якщо самостійно отримати копію висновку не можливо, батьки (інші законні представники) особи з ООП можуть: звернутися до </a:t>
            </a:r>
            <a:r>
              <a:rPr lang="uk-UA" sz="1200" dirty="0" err="1" smtClean="0"/>
              <a:t>ІРЦ</a:t>
            </a:r>
            <a:r>
              <a:rPr lang="uk-UA" sz="1200" dirty="0" smtClean="0"/>
              <a:t> за місцем тимчасового проживання особи </a:t>
            </a:r>
          </a:p>
          <a:p>
            <a:pPr>
              <a:buFont typeface="Wingdings" pitchFamily="2" charset="2"/>
              <a:buChar char="ü"/>
            </a:pPr>
            <a:r>
              <a:rPr lang="uk-UA" sz="1200" dirty="0" smtClean="0"/>
              <a:t>отримати копію висновку за допомогою фахівців </a:t>
            </a:r>
            <a:r>
              <a:rPr lang="uk-UA" sz="1200" dirty="0" err="1" smtClean="0"/>
              <a:t>ІРЦ</a:t>
            </a:r>
            <a:endParaRPr lang="uk-UA" sz="1200" dirty="0" smtClean="0"/>
          </a:p>
          <a:p>
            <a:pPr>
              <a:buFont typeface="Wingdings" pitchFamily="2" charset="2"/>
              <a:buChar char="ü"/>
            </a:pPr>
            <a:r>
              <a:rPr lang="uk-UA" sz="1200" dirty="0" smtClean="0"/>
              <a:t> провести первинну (повторну) комплексну психолого-педагогічну оцінку розвитку особи</a:t>
            </a:r>
            <a:endParaRPr lang="uk-UA" sz="1200" dirty="0"/>
          </a:p>
        </p:txBody>
      </p:sp>
      <p:sp>
        <p:nvSpPr>
          <p:cNvPr id="4" name="Номер слайда 3"/>
          <p:cNvSpPr>
            <a:spLocks noGrp="1"/>
          </p:cNvSpPr>
          <p:nvPr>
            <p:ph type="sldNum" sz="quarter" idx="10"/>
          </p:nvPr>
        </p:nvSpPr>
        <p:spPr/>
        <p:txBody>
          <a:bodyPr/>
          <a:lstStyle/>
          <a:p>
            <a:fld id="{383B0FF0-8E07-4404-B703-1AC71D2335F3}" type="slidenum">
              <a:rPr lang="uk-UA" smtClean="0"/>
              <a:pPr/>
              <a:t>27</a:t>
            </a:fld>
            <a:endParaRPr lang="uk-U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200" b="1" dirty="0" smtClean="0">
                <a:solidFill>
                  <a:schemeClr val="tx2"/>
                </a:solidFill>
                <a:latin typeface="Century Gothic" panose="020B0502020202020204" pitchFamily="34" charset="0"/>
                <a:cs typeface="Times New Roman" panose="02020603050405020304" pitchFamily="18" charset="0"/>
              </a:rPr>
              <a:t>Інклюзивне навчання у закладах освіти </a:t>
            </a:r>
          </a:p>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smtClean="0">
                <a:solidFill>
                  <a:schemeClr val="bg1"/>
                </a:solidFill>
                <a:latin typeface="Times New Roman" panose="02020603050405020304" pitchFamily="18" charset="0"/>
                <a:cs typeface="Times New Roman" panose="02020603050405020304" pitchFamily="18" charset="0"/>
              </a:rPr>
              <a:t>Батьки здобувачів освіти мають гарантоване право обирати заклад освіти (інклюзивні класи в ЗЗСО, наближених до місця проживання, або спеціальний заклад освіти), освітню програму, вид і форму здобуття дітьми відповідної освіти, виключно в інтересах самих дітей.</a:t>
            </a:r>
            <a:endParaRPr lang="uk-UA" sz="1200" dirty="0" smtClean="0">
              <a:solidFill>
                <a:schemeClr val="bg1"/>
              </a:solidFill>
              <a:effectLst/>
              <a:latin typeface="Times New Roman" panose="02020603050405020304" pitchFamily="18" charset="0"/>
              <a:cs typeface="Times New Roman" panose="02020603050405020304" pitchFamily="18" charset="0"/>
            </a:endParaRPr>
          </a:p>
          <a:p>
            <a:endParaRPr lang="uk-UA" dirty="0"/>
          </a:p>
        </p:txBody>
      </p:sp>
      <p:sp>
        <p:nvSpPr>
          <p:cNvPr id="4" name="Номер слайда 3"/>
          <p:cNvSpPr>
            <a:spLocks noGrp="1"/>
          </p:cNvSpPr>
          <p:nvPr>
            <p:ph type="sldNum" sz="quarter" idx="10"/>
          </p:nvPr>
        </p:nvSpPr>
        <p:spPr/>
        <p:txBody>
          <a:bodyPr/>
          <a:lstStyle/>
          <a:p>
            <a:fld id="{383B0FF0-8E07-4404-B703-1AC71D2335F3}" type="slidenum">
              <a:rPr lang="uk-UA" smtClean="0"/>
              <a:pPr/>
              <a:t>28</a:t>
            </a:fld>
            <a:endParaRPr lang="uk-U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err="1" smtClean="0">
                <a:solidFill>
                  <a:schemeClr val="bg1"/>
                </a:solidFill>
              </a:rPr>
              <a:t>Зміни</a:t>
            </a:r>
            <a:r>
              <a:rPr lang="ru-RU" dirty="0" smtClean="0">
                <a:solidFill>
                  <a:schemeClr val="bg1"/>
                </a:solidFill>
              </a:rPr>
              <a:t> до Порядку </a:t>
            </a:r>
            <a:r>
              <a:rPr lang="ru-RU" dirty="0" err="1" smtClean="0">
                <a:solidFill>
                  <a:schemeClr val="bg1"/>
                </a:solidFill>
              </a:rPr>
              <a:t>організації</a:t>
            </a:r>
            <a:r>
              <a:rPr lang="ru-RU" dirty="0" smtClean="0">
                <a:solidFill>
                  <a:schemeClr val="bg1"/>
                </a:solidFill>
              </a:rPr>
              <a:t> </a:t>
            </a:r>
            <a:r>
              <a:rPr lang="ru-RU" dirty="0" err="1" smtClean="0">
                <a:solidFill>
                  <a:schemeClr val="bg1"/>
                </a:solidFill>
              </a:rPr>
              <a:t>інклюзивного</a:t>
            </a:r>
            <a:r>
              <a:rPr lang="ru-RU" dirty="0" smtClean="0">
                <a:solidFill>
                  <a:schemeClr val="bg1"/>
                </a:solidFill>
              </a:rPr>
              <a:t> </a:t>
            </a:r>
            <a:r>
              <a:rPr lang="ru-RU" dirty="0" err="1" smtClean="0">
                <a:solidFill>
                  <a:schemeClr val="bg1"/>
                </a:solidFill>
              </a:rPr>
              <a:t>навчання</a:t>
            </a:r>
            <a:r>
              <a:rPr lang="ru-RU" dirty="0" smtClean="0">
                <a:solidFill>
                  <a:schemeClr val="bg1"/>
                </a:solidFill>
              </a:rPr>
              <a:t> в </a:t>
            </a:r>
            <a:r>
              <a:rPr lang="ru-RU" dirty="0" err="1" smtClean="0">
                <a:solidFill>
                  <a:schemeClr val="bg1"/>
                </a:solidFill>
              </a:rPr>
              <a:t>умовах</a:t>
            </a:r>
            <a:r>
              <a:rPr lang="ru-RU" dirty="0" smtClean="0">
                <a:solidFill>
                  <a:schemeClr val="bg1"/>
                </a:solidFill>
              </a:rPr>
              <a:t> </a:t>
            </a:r>
            <a:r>
              <a:rPr lang="ru-RU" dirty="0" err="1" smtClean="0">
                <a:solidFill>
                  <a:schemeClr val="bg1"/>
                </a:solidFill>
              </a:rPr>
              <a:t>воєнного</a:t>
            </a:r>
            <a:r>
              <a:rPr lang="ru-RU" dirty="0" smtClean="0">
                <a:solidFill>
                  <a:schemeClr val="bg1"/>
                </a:solidFill>
              </a:rPr>
              <a:t> стану</a:t>
            </a:r>
            <a:endParaRPr lang="uk-UA" dirty="0" smtClean="0">
              <a:solidFill>
                <a:schemeClr val="bg1"/>
              </a:solidFill>
            </a:endParaRPr>
          </a:p>
          <a:p>
            <a:endParaRPr lang="ru-RU" dirty="0" smtClean="0"/>
          </a:p>
          <a:p>
            <a:pPr>
              <a:buFont typeface="Wingdings" pitchFamily="2" charset="2"/>
              <a:buChar char="§"/>
            </a:pPr>
            <a:r>
              <a:rPr lang="ru-RU" dirty="0" smtClean="0"/>
              <a:t> </a:t>
            </a:r>
            <a:r>
              <a:rPr lang="ru-RU" dirty="0" err="1" smtClean="0"/>
              <a:t>Гранична</a:t>
            </a:r>
            <a:r>
              <a:rPr lang="ru-RU" dirty="0" smtClean="0"/>
              <a:t> </a:t>
            </a:r>
            <a:r>
              <a:rPr lang="ru-RU" dirty="0" err="1" smtClean="0"/>
              <a:t>кількість</a:t>
            </a:r>
            <a:r>
              <a:rPr lang="ru-RU" dirty="0" smtClean="0"/>
              <a:t> </a:t>
            </a:r>
            <a:r>
              <a:rPr lang="ru-RU" dirty="0" err="1" smtClean="0"/>
              <a:t>дітей</a:t>
            </a:r>
            <a:r>
              <a:rPr lang="ru-RU" dirty="0" smtClean="0"/>
              <a:t> </a:t>
            </a:r>
            <a:r>
              <a:rPr lang="ru-RU" dirty="0" err="1" smtClean="0"/>
              <a:t>з</a:t>
            </a:r>
            <a:r>
              <a:rPr lang="ru-RU" dirty="0" smtClean="0"/>
              <a:t> ООП в </a:t>
            </a:r>
            <a:r>
              <a:rPr lang="ru-RU" dirty="0" err="1" smtClean="0"/>
              <a:t>інклюзивних</a:t>
            </a:r>
            <a:r>
              <a:rPr lang="ru-RU" dirty="0" smtClean="0"/>
              <a:t> </a:t>
            </a:r>
            <a:r>
              <a:rPr lang="ru-RU" dirty="0" err="1" smtClean="0"/>
              <a:t>групах</a:t>
            </a:r>
            <a:r>
              <a:rPr lang="ru-RU" dirty="0" smtClean="0"/>
              <a:t> не </a:t>
            </a:r>
            <a:r>
              <a:rPr lang="ru-RU" dirty="0" err="1" smtClean="0"/>
              <a:t>застосовується</a:t>
            </a:r>
            <a:r>
              <a:rPr lang="ru-RU" dirty="0" smtClean="0"/>
              <a:t>, заклад не </a:t>
            </a:r>
            <a:r>
              <a:rPr lang="ru-RU" dirty="0" err="1" smtClean="0"/>
              <a:t>може</a:t>
            </a:r>
            <a:r>
              <a:rPr lang="ru-RU" dirty="0" smtClean="0"/>
              <a:t> </a:t>
            </a:r>
            <a:r>
              <a:rPr lang="ru-RU" dirty="0" err="1" smtClean="0"/>
              <a:t>відмовити</a:t>
            </a:r>
            <a:r>
              <a:rPr lang="ru-RU" dirty="0" smtClean="0"/>
              <a:t> в </a:t>
            </a:r>
            <a:r>
              <a:rPr lang="ru-RU" dirty="0" err="1" smtClean="0"/>
              <a:t>організації</a:t>
            </a:r>
            <a:r>
              <a:rPr lang="ru-RU" dirty="0" smtClean="0"/>
              <a:t> </a:t>
            </a:r>
            <a:r>
              <a:rPr lang="ru-RU" dirty="0" err="1" smtClean="0"/>
              <a:t>інклюзивного</a:t>
            </a:r>
            <a:r>
              <a:rPr lang="ru-RU" dirty="0" smtClean="0"/>
              <a:t> </a:t>
            </a:r>
            <a:r>
              <a:rPr lang="ru-RU" dirty="0" err="1" smtClean="0"/>
              <a:t>навчання</a:t>
            </a:r>
            <a:r>
              <a:rPr lang="ru-RU" dirty="0" smtClean="0"/>
              <a:t> та </a:t>
            </a:r>
            <a:r>
              <a:rPr lang="ru-RU" dirty="0" err="1" smtClean="0"/>
              <a:t>створенні</a:t>
            </a:r>
            <a:r>
              <a:rPr lang="ru-RU" dirty="0" smtClean="0"/>
              <a:t> </a:t>
            </a:r>
            <a:r>
              <a:rPr lang="ru-RU" dirty="0" err="1" smtClean="0"/>
              <a:t>інклюзивної</a:t>
            </a:r>
            <a:r>
              <a:rPr lang="ru-RU" dirty="0" smtClean="0"/>
              <a:t> </a:t>
            </a:r>
            <a:r>
              <a:rPr lang="ru-RU" dirty="0" err="1" smtClean="0"/>
              <a:t>групи</a:t>
            </a:r>
            <a:r>
              <a:rPr lang="ru-RU" dirty="0" smtClean="0"/>
              <a:t>/</a:t>
            </a:r>
            <a:r>
              <a:rPr lang="ru-RU" dirty="0" err="1" smtClean="0"/>
              <a:t>класу</a:t>
            </a:r>
            <a:endParaRPr lang="ru-RU" dirty="0" smtClean="0"/>
          </a:p>
          <a:p>
            <a:endParaRPr lang="uk-UA" dirty="0" smtClean="0"/>
          </a:p>
          <a:p>
            <a:pPr>
              <a:buFont typeface="Wingdings" pitchFamily="2" charset="2"/>
              <a:buChar char="§"/>
            </a:pPr>
            <a:r>
              <a:rPr lang="uk-UA" dirty="0" smtClean="0"/>
              <a:t> Психолого-педагогічні та </a:t>
            </a:r>
            <a:r>
              <a:rPr lang="uk-UA" dirty="0" err="1" smtClean="0"/>
              <a:t>корекційно-розвиткові</a:t>
            </a:r>
            <a:r>
              <a:rPr lang="uk-UA" dirty="0" smtClean="0"/>
              <a:t> послуги чи допомога можуть надаватися фахівцями </a:t>
            </a:r>
            <a:r>
              <a:rPr lang="uk-UA" dirty="0" err="1" smtClean="0"/>
              <a:t>ІРЦ</a:t>
            </a:r>
            <a:r>
              <a:rPr lang="uk-UA" dirty="0" smtClean="0"/>
              <a:t> і педагогічними працівниками закладу (за умови дотримання безпеки учасників освітнього процесу)</a:t>
            </a:r>
          </a:p>
          <a:p>
            <a:endParaRPr lang="uk-UA" dirty="0" smtClean="0"/>
          </a:p>
          <a:p>
            <a:pPr>
              <a:buFont typeface="Wingdings" pitchFamily="2" charset="2"/>
              <a:buChar char="§"/>
            </a:pPr>
            <a:r>
              <a:rPr lang="uk-UA" dirty="0" smtClean="0"/>
              <a:t> Психолого-педагогічні та </a:t>
            </a:r>
            <a:r>
              <a:rPr lang="uk-UA" dirty="0" err="1" smtClean="0"/>
              <a:t>корекційно-розвиткові</a:t>
            </a:r>
            <a:r>
              <a:rPr lang="uk-UA" dirty="0" smtClean="0"/>
              <a:t> послуги чи допомога можуть надаватися фахівцями </a:t>
            </a:r>
            <a:r>
              <a:rPr lang="uk-UA" dirty="0" err="1" smtClean="0"/>
              <a:t>ІРЦ</a:t>
            </a:r>
            <a:r>
              <a:rPr lang="uk-UA" dirty="0" smtClean="0"/>
              <a:t> і педагогічними працівниками закладу (за умови дотримання безпеки учасників освітнього процесу)</a:t>
            </a:r>
          </a:p>
          <a:p>
            <a:endParaRPr lang="uk-UA" dirty="0"/>
          </a:p>
        </p:txBody>
      </p:sp>
      <p:sp>
        <p:nvSpPr>
          <p:cNvPr id="4" name="Номер слайда 3"/>
          <p:cNvSpPr>
            <a:spLocks noGrp="1"/>
          </p:cNvSpPr>
          <p:nvPr>
            <p:ph type="sldNum" sz="quarter" idx="10"/>
          </p:nvPr>
        </p:nvSpPr>
        <p:spPr/>
        <p:txBody>
          <a:bodyPr/>
          <a:lstStyle/>
          <a:p>
            <a:fld id="{383B0FF0-8E07-4404-B703-1AC71D2335F3}" type="slidenum">
              <a:rPr lang="uk-UA" smtClean="0"/>
              <a:pPr/>
              <a:t>29</a:t>
            </a:fld>
            <a:endParaRPr lang="uk-UA"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uk-UA" b="1" dirty="0" smtClean="0"/>
              <a:t>Порядок організації інклюзивного навчання</a:t>
            </a:r>
          </a:p>
          <a:p>
            <a:pPr marL="0" marR="0" lvl="1"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ru-RU" dirty="0" smtClean="0"/>
              <a:t>З 1 </a:t>
            </a:r>
            <a:r>
              <a:rPr lang="ru-RU" dirty="0" err="1" smtClean="0"/>
              <a:t>січня</a:t>
            </a:r>
            <a:r>
              <a:rPr lang="ru-RU" dirty="0" smtClean="0"/>
              <a:t> 2022 року </a:t>
            </a:r>
            <a:r>
              <a:rPr lang="ru-RU" dirty="0" err="1" smtClean="0"/>
              <a:t>набули</a:t>
            </a:r>
            <a:r>
              <a:rPr lang="ru-RU" dirty="0" smtClean="0"/>
              <a:t> </a:t>
            </a:r>
            <a:r>
              <a:rPr lang="ru-RU" dirty="0" err="1" smtClean="0"/>
              <a:t>чинності</a:t>
            </a:r>
            <a:r>
              <a:rPr lang="ru-RU" dirty="0" smtClean="0"/>
              <a:t> </a:t>
            </a:r>
            <a:r>
              <a:rPr lang="ru-RU" dirty="0" err="1" smtClean="0"/>
              <a:t>зміни</a:t>
            </a:r>
            <a:r>
              <a:rPr lang="ru-RU" dirty="0" smtClean="0"/>
              <a:t> до Порядку </a:t>
            </a:r>
            <a:r>
              <a:rPr lang="ru-RU" dirty="0" err="1" smtClean="0"/>
              <a:t>організації</a:t>
            </a:r>
            <a:r>
              <a:rPr lang="ru-RU" dirty="0" smtClean="0"/>
              <a:t> </a:t>
            </a:r>
            <a:r>
              <a:rPr lang="ru-RU" dirty="0" err="1" smtClean="0"/>
              <a:t>інклюзивного</a:t>
            </a:r>
            <a:r>
              <a:rPr lang="ru-RU" dirty="0" smtClean="0"/>
              <a:t> </a:t>
            </a:r>
            <a:r>
              <a:rPr lang="ru-RU" dirty="0" err="1" smtClean="0"/>
              <a:t>навчання</a:t>
            </a:r>
            <a:r>
              <a:rPr lang="ru-RU" dirty="0" smtClean="0"/>
              <a:t> в закладах </a:t>
            </a:r>
            <a:r>
              <a:rPr lang="ru-RU" dirty="0" err="1" smtClean="0"/>
              <a:t>дошкільної</a:t>
            </a:r>
            <a:r>
              <a:rPr lang="ru-RU" dirty="0" smtClean="0"/>
              <a:t> та </a:t>
            </a:r>
            <a:r>
              <a:rPr lang="ru-RU" dirty="0" err="1" smtClean="0"/>
              <a:t>загальної</a:t>
            </a:r>
            <a:r>
              <a:rPr lang="ru-RU" dirty="0" smtClean="0"/>
              <a:t> </a:t>
            </a:r>
            <a:r>
              <a:rPr lang="ru-RU" dirty="0" err="1" smtClean="0"/>
              <a:t>середньої</a:t>
            </a:r>
            <a:r>
              <a:rPr lang="ru-RU" dirty="0" smtClean="0"/>
              <a:t> </a:t>
            </a:r>
            <a:r>
              <a:rPr lang="ru-RU" dirty="0" err="1" smtClean="0"/>
              <a:t>освіти</a:t>
            </a: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uk-U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Зміни в оновленому Порядку організації інклюзивного навчання спрямовані на індивідуалізацію освітнього процесу для осіб з особливими освітніми потребами та допомогу в підтримці кожної дитини у відповідності до її потреб</a:t>
            </a:r>
          </a:p>
          <a:p>
            <a:pPr marL="0" marR="0" indent="0" algn="l" defTabSz="914400" rtl="0" eaLnBrk="1" fontAlgn="auto" latinLnBrk="0" hangingPunct="1">
              <a:lnSpc>
                <a:spcPct val="100000"/>
              </a:lnSpc>
              <a:spcBef>
                <a:spcPts val="0"/>
              </a:spcBef>
              <a:spcAft>
                <a:spcPts val="0"/>
              </a:spcAft>
              <a:buClrTx/>
              <a:buSzTx/>
              <a:buFontTx/>
              <a:buNone/>
              <a:tabLst/>
              <a:defRPr/>
            </a:pPr>
            <a:endParaRPr lang="uk-UA"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uk-U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uk-UA" sz="1200" dirty="0" smtClean="0"/>
              <a:t>Упровадження диференційованого підходу до забезпечення підтримки дітей з особливими освітніми потребами (ООП)</a:t>
            </a:r>
          </a:p>
          <a:p>
            <a:pPr marL="0" marR="0" lvl="0" indent="0" algn="l" defTabSz="914400" rtl="0" eaLnBrk="1" fontAlgn="auto" latinLnBrk="0" hangingPunct="1">
              <a:lnSpc>
                <a:spcPct val="100000"/>
              </a:lnSpc>
              <a:spcBef>
                <a:spcPts val="0"/>
              </a:spcBef>
              <a:spcAft>
                <a:spcPts val="0"/>
              </a:spcAft>
              <a:buClrTx/>
              <a:buSzTx/>
              <a:buFontTx/>
              <a:buNone/>
              <a:tabLst/>
              <a:defRPr/>
            </a:pPr>
            <a:r>
              <a:rPr lang="uk-UA" sz="1200" dirty="0" smtClean="0"/>
              <a:t>Затвердження нової форми індивідуальної програми розвитку</a:t>
            </a:r>
          </a:p>
          <a:p>
            <a:pPr marL="0" marR="0" lvl="0" indent="0" algn="l" defTabSz="914400" rtl="0" eaLnBrk="1" fontAlgn="auto" latinLnBrk="0" hangingPunct="1">
              <a:lnSpc>
                <a:spcPct val="100000"/>
              </a:lnSpc>
              <a:spcBef>
                <a:spcPts val="0"/>
              </a:spcBef>
              <a:spcAft>
                <a:spcPts val="0"/>
              </a:spcAft>
              <a:buClrTx/>
              <a:buSzTx/>
              <a:buFontTx/>
              <a:buNone/>
              <a:tabLst/>
              <a:defRPr/>
            </a:pPr>
            <a:r>
              <a:rPr lang="uk-UA" sz="1200" dirty="0" smtClean="0"/>
              <a:t>Визначення рівнів підтримки та категорій труднощів в освітньому процесі дітей під час інклюзивного навчання</a:t>
            </a:r>
          </a:p>
          <a:p>
            <a:pPr marL="0" marR="0" lvl="0" indent="0" algn="l" defTabSz="914400" rtl="0" eaLnBrk="1" fontAlgn="auto" latinLnBrk="0" hangingPunct="1">
              <a:lnSpc>
                <a:spcPct val="100000"/>
              </a:lnSpc>
              <a:spcBef>
                <a:spcPts val="0"/>
              </a:spcBef>
              <a:spcAft>
                <a:spcPts val="0"/>
              </a:spcAft>
              <a:buClrTx/>
              <a:buSzTx/>
              <a:buFontTx/>
              <a:buNone/>
              <a:tabLst/>
              <a:defRPr/>
            </a:pPr>
            <a:endParaRPr lang="uk-UA"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uk-UA" sz="1200" dirty="0" smtClean="0"/>
          </a:p>
          <a:p>
            <a:endParaRPr lang="uk-UA" dirty="0"/>
          </a:p>
        </p:txBody>
      </p:sp>
      <p:sp>
        <p:nvSpPr>
          <p:cNvPr id="4" name="Номер слайда 3"/>
          <p:cNvSpPr>
            <a:spLocks noGrp="1"/>
          </p:cNvSpPr>
          <p:nvPr>
            <p:ph type="sldNum" sz="quarter" idx="10"/>
          </p:nvPr>
        </p:nvSpPr>
        <p:spPr/>
        <p:txBody>
          <a:bodyPr/>
          <a:lstStyle/>
          <a:p>
            <a:fld id="{383B0FF0-8E07-4404-B703-1AC71D2335F3}" type="slidenum">
              <a:rPr lang="uk-UA" smtClean="0"/>
              <a:pPr/>
              <a:t>3</a:t>
            </a:fld>
            <a:endParaRPr lang="uk-U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err="1" smtClean="0">
                <a:solidFill>
                  <a:schemeClr val="bg1"/>
                </a:solidFill>
              </a:rPr>
              <a:t>Зміни</a:t>
            </a:r>
            <a:r>
              <a:rPr lang="ru-RU" dirty="0" smtClean="0">
                <a:solidFill>
                  <a:schemeClr val="bg1"/>
                </a:solidFill>
              </a:rPr>
              <a:t> до Порядку </a:t>
            </a:r>
            <a:r>
              <a:rPr lang="ru-RU" dirty="0" err="1" smtClean="0">
                <a:solidFill>
                  <a:schemeClr val="bg1"/>
                </a:solidFill>
              </a:rPr>
              <a:t>організації</a:t>
            </a:r>
            <a:r>
              <a:rPr lang="ru-RU" dirty="0" smtClean="0">
                <a:solidFill>
                  <a:schemeClr val="bg1"/>
                </a:solidFill>
              </a:rPr>
              <a:t> </a:t>
            </a:r>
            <a:r>
              <a:rPr lang="ru-RU" dirty="0" err="1" smtClean="0">
                <a:solidFill>
                  <a:schemeClr val="bg1"/>
                </a:solidFill>
              </a:rPr>
              <a:t>інклюзивного</a:t>
            </a:r>
            <a:r>
              <a:rPr lang="ru-RU" dirty="0" smtClean="0">
                <a:solidFill>
                  <a:schemeClr val="bg1"/>
                </a:solidFill>
              </a:rPr>
              <a:t> </a:t>
            </a:r>
            <a:r>
              <a:rPr lang="ru-RU" dirty="0" err="1" smtClean="0">
                <a:solidFill>
                  <a:schemeClr val="bg1"/>
                </a:solidFill>
              </a:rPr>
              <a:t>навчання</a:t>
            </a:r>
            <a:r>
              <a:rPr lang="ru-RU" dirty="0" smtClean="0">
                <a:solidFill>
                  <a:schemeClr val="bg1"/>
                </a:solidFill>
              </a:rPr>
              <a:t> в </a:t>
            </a:r>
            <a:r>
              <a:rPr lang="ru-RU" dirty="0" err="1" smtClean="0">
                <a:solidFill>
                  <a:schemeClr val="bg1"/>
                </a:solidFill>
              </a:rPr>
              <a:t>умовах</a:t>
            </a:r>
            <a:r>
              <a:rPr lang="ru-RU" dirty="0" smtClean="0">
                <a:solidFill>
                  <a:schemeClr val="bg1"/>
                </a:solidFill>
              </a:rPr>
              <a:t> </a:t>
            </a:r>
            <a:r>
              <a:rPr lang="ru-RU" dirty="0" err="1" smtClean="0">
                <a:solidFill>
                  <a:schemeClr val="bg1"/>
                </a:solidFill>
              </a:rPr>
              <a:t>воєнного</a:t>
            </a:r>
            <a:r>
              <a:rPr lang="ru-RU" dirty="0" smtClean="0">
                <a:solidFill>
                  <a:schemeClr val="bg1"/>
                </a:solidFill>
              </a:rPr>
              <a:t> стану</a:t>
            </a:r>
            <a:endParaRPr lang="uk-UA" dirty="0" smtClean="0">
              <a:solidFill>
                <a:schemeClr val="bg1"/>
              </a:solidFill>
            </a:endParaRPr>
          </a:p>
          <a:p>
            <a:pPr>
              <a:buFont typeface="Wingdings" pitchFamily="2" charset="2"/>
              <a:buChar char="§"/>
            </a:pPr>
            <a:r>
              <a:rPr lang="ru-RU" dirty="0" smtClean="0"/>
              <a:t> До закладу </a:t>
            </a:r>
            <a:r>
              <a:rPr lang="ru-RU" dirty="0" err="1" smtClean="0"/>
              <a:t>освіти</a:t>
            </a:r>
            <a:r>
              <a:rPr lang="ru-RU" dirty="0" smtClean="0"/>
              <a:t> </a:t>
            </a:r>
            <a:r>
              <a:rPr lang="ru-RU" dirty="0" err="1" smtClean="0"/>
              <a:t>можуть</a:t>
            </a:r>
            <a:r>
              <a:rPr lang="ru-RU" dirty="0" smtClean="0"/>
              <a:t> </a:t>
            </a:r>
            <a:r>
              <a:rPr lang="ru-RU" dirty="0" err="1" smtClean="0"/>
              <a:t>подаватися</a:t>
            </a:r>
            <a:r>
              <a:rPr lang="ru-RU" dirty="0" smtClean="0"/>
              <a:t> </a:t>
            </a:r>
            <a:r>
              <a:rPr lang="ru-RU" dirty="0" err="1" smtClean="0"/>
              <a:t>копії</a:t>
            </a:r>
            <a:r>
              <a:rPr lang="ru-RU" dirty="0" smtClean="0"/>
              <a:t> документа, </a:t>
            </a:r>
            <a:r>
              <a:rPr lang="ru-RU" dirty="0" err="1" smtClean="0"/>
              <a:t>що</a:t>
            </a:r>
            <a:r>
              <a:rPr lang="ru-RU" dirty="0" smtClean="0"/>
              <a:t> </a:t>
            </a:r>
            <a:r>
              <a:rPr lang="ru-RU" dirty="0" err="1" smtClean="0"/>
              <a:t>посвідчують</a:t>
            </a:r>
            <a:r>
              <a:rPr lang="ru-RU" dirty="0" smtClean="0"/>
              <a:t> особу, а </a:t>
            </a:r>
            <a:r>
              <a:rPr lang="ru-RU" dirty="0" err="1" smtClean="0"/>
              <a:t>також</a:t>
            </a:r>
            <a:r>
              <a:rPr lang="ru-RU" dirty="0" smtClean="0"/>
              <a:t> </a:t>
            </a:r>
            <a:r>
              <a:rPr lang="ru-RU" dirty="0" err="1" smtClean="0"/>
              <a:t>висновку</a:t>
            </a:r>
            <a:r>
              <a:rPr lang="ru-RU" dirty="0" smtClean="0"/>
              <a:t> про </a:t>
            </a:r>
            <a:r>
              <a:rPr lang="ru-RU" dirty="0" err="1" smtClean="0"/>
              <a:t>комплексну</a:t>
            </a:r>
            <a:r>
              <a:rPr lang="ru-RU" dirty="0" smtClean="0"/>
              <a:t> </a:t>
            </a:r>
            <a:r>
              <a:rPr lang="ru-RU" dirty="0" err="1" smtClean="0"/>
              <a:t>психолого-педагогічну</a:t>
            </a:r>
            <a:r>
              <a:rPr lang="ru-RU" dirty="0" smtClean="0"/>
              <a:t> </a:t>
            </a:r>
            <a:r>
              <a:rPr lang="ru-RU" dirty="0" err="1" smtClean="0"/>
              <a:t>оцінку</a:t>
            </a:r>
            <a:r>
              <a:rPr lang="ru-RU" dirty="0" smtClean="0"/>
              <a:t> </a:t>
            </a:r>
            <a:r>
              <a:rPr lang="ru-RU" dirty="0" err="1" smtClean="0"/>
              <a:t>розвитку</a:t>
            </a:r>
            <a:r>
              <a:rPr lang="ru-RU" dirty="0" smtClean="0"/>
              <a:t> особи</a:t>
            </a:r>
          </a:p>
          <a:p>
            <a:pPr>
              <a:buFont typeface="Wingdings" pitchFamily="2" charset="2"/>
              <a:buChar char="§"/>
            </a:pPr>
            <a:r>
              <a:rPr lang="ru-RU" dirty="0" smtClean="0"/>
              <a:t> </a:t>
            </a:r>
            <a:r>
              <a:rPr lang="ru-RU" dirty="0" err="1" smtClean="0"/>
              <a:t>Засідання</a:t>
            </a:r>
            <a:r>
              <a:rPr lang="ru-RU" dirty="0" smtClean="0"/>
              <a:t> Команд </a:t>
            </a:r>
            <a:r>
              <a:rPr lang="ru-RU" dirty="0" err="1" smtClean="0"/>
              <a:t>психолого-педагогічного</a:t>
            </a:r>
            <a:r>
              <a:rPr lang="ru-RU" dirty="0" smtClean="0"/>
              <a:t> </a:t>
            </a:r>
            <a:r>
              <a:rPr lang="ru-RU" dirty="0" err="1" smtClean="0"/>
              <a:t>супроводу</a:t>
            </a:r>
            <a:r>
              <a:rPr lang="ru-RU" dirty="0" smtClean="0"/>
              <a:t> в закладах </a:t>
            </a:r>
            <a:r>
              <a:rPr lang="ru-RU" dirty="0" err="1" smtClean="0"/>
              <a:t>освіти</a:t>
            </a:r>
            <a:r>
              <a:rPr lang="ru-RU" dirty="0" smtClean="0"/>
              <a:t> </a:t>
            </a:r>
            <a:r>
              <a:rPr lang="ru-RU" dirty="0" err="1" smtClean="0"/>
              <a:t>можуть</a:t>
            </a:r>
            <a:r>
              <a:rPr lang="ru-RU" dirty="0" smtClean="0"/>
              <a:t> </a:t>
            </a:r>
            <a:r>
              <a:rPr lang="ru-RU" dirty="0" err="1" smtClean="0"/>
              <a:t>проходити</a:t>
            </a:r>
            <a:r>
              <a:rPr lang="ru-RU" dirty="0" smtClean="0"/>
              <a:t> в </a:t>
            </a:r>
            <a:r>
              <a:rPr lang="ru-RU" dirty="0" err="1" smtClean="0"/>
              <a:t>режимі</a:t>
            </a:r>
            <a:r>
              <a:rPr lang="ru-RU" dirty="0" smtClean="0"/>
              <a:t> </a:t>
            </a:r>
            <a:r>
              <a:rPr lang="ru-RU" dirty="0" err="1" smtClean="0"/>
              <a:t>онлайн</a:t>
            </a:r>
            <a:r>
              <a:rPr lang="ru-RU" dirty="0" smtClean="0"/>
              <a:t> </a:t>
            </a:r>
            <a:r>
              <a:rPr lang="ru-RU" dirty="0" err="1" smtClean="0"/>
              <a:t>або</a:t>
            </a:r>
            <a:r>
              <a:rPr lang="ru-RU" dirty="0" smtClean="0"/>
              <a:t> у </a:t>
            </a:r>
            <a:r>
              <a:rPr lang="ru-RU" dirty="0" err="1" smtClean="0"/>
              <a:t>змішаному</a:t>
            </a:r>
            <a:r>
              <a:rPr lang="ru-RU" dirty="0" smtClean="0"/>
              <a:t> </a:t>
            </a:r>
            <a:r>
              <a:rPr lang="ru-RU" dirty="0" err="1" smtClean="0"/>
              <a:t>очно-дистанційному</a:t>
            </a:r>
            <a:r>
              <a:rPr lang="ru-RU" dirty="0" smtClean="0"/>
              <a:t> формат (за </a:t>
            </a:r>
            <a:r>
              <a:rPr lang="ru-RU" dirty="0" err="1" smtClean="0"/>
              <a:t>наявності</a:t>
            </a:r>
            <a:r>
              <a:rPr lang="ru-RU" dirty="0" smtClean="0"/>
              <a:t>) </a:t>
            </a:r>
            <a:r>
              <a:rPr lang="ru-RU" dirty="0" err="1" smtClean="0"/>
              <a:t>або</a:t>
            </a:r>
            <a:r>
              <a:rPr lang="ru-RU" dirty="0" smtClean="0"/>
              <a:t> </a:t>
            </a:r>
            <a:r>
              <a:rPr lang="ru-RU" dirty="0" err="1" smtClean="0"/>
              <a:t>пред’являтися</a:t>
            </a:r>
            <a:r>
              <a:rPr lang="ru-RU" dirty="0" smtClean="0"/>
              <a:t> </a:t>
            </a:r>
            <a:r>
              <a:rPr lang="ru-RU" dirty="0" err="1" smtClean="0"/>
              <a:t>документи</a:t>
            </a:r>
            <a:r>
              <a:rPr lang="ru-RU" dirty="0" smtClean="0"/>
              <a:t> </a:t>
            </a:r>
            <a:r>
              <a:rPr lang="ru-RU" dirty="0" err="1" smtClean="0"/>
              <a:t>з</a:t>
            </a:r>
            <a:r>
              <a:rPr lang="ru-RU" dirty="0" smtClean="0"/>
              <a:t> </a:t>
            </a:r>
            <a:r>
              <a:rPr lang="ru-RU" dirty="0" err="1" smtClean="0"/>
              <a:t>використанням</a:t>
            </a:r>
            <a:r>
              <a:rPr lang="ru-RU" dirty="0" smtClean="0"/>
              <a:t> </a:t>
            </a:r>
            <a:r>
              <a:rPr lang="ru-RU" dirty="0" err="1" smtClean="0"/>
              <a:t>мобільного</a:t>
            </a:r>
            <a:r>
              <a:rPr lang="ru-RU" dirty="0" smtClean="0"/>
              <a:t> </a:t>
            </a:r>
            <a:r>
              <a:rPr lang="ru-RU" dirty="0" err="1" smtClean="0"/>
              <a:t>додатка</a:t>
            </a:r>
            <a:r>
              <a:rPr lang="ru-RU" dirty="0" smtClean="0"/>
              <a:t> Порталу </a:t>
            </a:r>
            <a:r>
              <a:rPr lang="ru-RU" dirty="0" err="1" smtClean="0"/>
              <a:t>Дія</a:t>
            </a:r>
            <a:r>
              <a:rPr lang="ru-RU" dirty="0" smtClean="0"/>
              <a:t> </a:t>
            </a:r>
            <a:endParaRPr lang="uk-UA" dirty="0"/>
          </a:p>
        </p:txBody>
      </p:sp>
      <p:sp>
        <p:nvSpPr>
          <p:cNvPr id="4" name="Номер слайда 3"/>
          <p:cNvSpPr>
            <a:spLocks noGrp="1"/>
          </p:cNvSpPr>
          <p:nvPr>
            <p:ph type="sldNum" sz="quarter" idx="10"/>
          </p:nvPr>
        </p:nvSpPr>
        <p:spPr/>
        <p:txBody>
          <a:bodyPr/>
          <a:lstStyle/>
          <a:p>
            <a:fld id="{383B0FF0-8E07-4404-B703-1AC71D2335F3}" type="slidenum">
              <a:rPr lang="uk-UA" smtClean="0"/>
              <a:pPr/>
              <a:t>30</a:t>
            </a:fld>
            <a:endParaRPr lang="uk-U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err="1" smtClean="0">
                <a:solidFill>
                  <a:schemeClr val="bg1"/>
                </a:solidFill>
                <a:latin typeface="Times New Roman" panose="02020603050405020304" pitchFamily="18" charset="0"/>
                <a:cs typeface="Times New Roman" panose="02020603050405020304" pitchFamily="18" charset="0"/>
              </a:rPr>
              <a:t>Проведення</a:t>
            </a:r>
            <a:r>
              <a:rPr lang="ru-RU" sz="1200" dirty="0" smtClean="0">
                <a:solidFill>
                  <a:schemeClr val="bg1"/>
                </a:solidFill>
                <a:latin typeface="Times New Roman" panose="02020603050405020304" pitchFamily="18" charset="0"/>
                <a:cs typeface="Times New Roman" panose="02020603050405020304" pitchFamily="18" charset="0"/>
              </a:rPr>
              <a:t> (</a:t>
            </a:r>
            <a:r>
              <a:rPr lang="ru-RU" sz="1200" dirty="0" err="1" smtClean="0">
                <a:solidFill>
                  <a:schemeClr val="bg1"/>
                </a:solidFill>
                <a:latin typeface="Times New Roman" panose="02020603050405020304" pitchFamily="18" charset="0"/>
                <a:cs typeface="Times New Roman" panose="02020603050405020304" pitchFamily="18" charset="0"/>
              </a:rPr>
              <a:t>надання</a:t>
            </a:r>
            <a:r>
              <a:rPr lang="ru-RU" sz="1200" dirty="0" smtClean="0">
                <a:solidFill>
                  <a:schemeClr val="bg1"/>
                </a:solidFill>
                <a:latin typeface="Times New Roman" panose="02020603050405020304" pitchFamily="18" charset="0"/>
                <a:cs typeface="Times New Roman" panose="02020603050405020304" pitchFamily="18" charset="0"/>
              </a:rPr>
              <a:t>) особам </a:t>
            </a:r>
            <a:r>
              <a:rPr lang="ru-RU" sz="1200" dirty="0" err="1" smtClean="0">
                <a:solidFill>
                  <a:schemeClr val="bg1"/>
                </a:solidFill>
                <a:latin typeface="Times New Roman" panose="02020603050405020304" pitchFamily="18" charset="0"/>
                <a:cs typeface="Times New Roman" panose="02020603050405020304" pitchFamily="18" charset="0"/>
              </a:rPr>
              <a:t>з</a:t>
            </a:r>
            <a:r>
              <a:rPr lang="ru-RU" sz="1200" dirty="0" smtClean="0">
                <a:solidFill>
                  <a:schemeClr val="bg1"/>
                </a:solidFill>
                <a:latin typeface="Times New Roman" panose="02020603050405020304" pitchFamily="18" charset="0"/>
                <a:cs typeface="Times New Roman" panose="02020603050405020304" pitchFamily="18" charset="0"/>
              </a:rPr>
              <a:t> ООП </a:t>
            </a:r>
            <a:r>
              <a:rPr lang="ru-RU" sz="1200" dirty="0" err="1" smtClean="0">
                <a:solidFill>
                  <a:schemeClr val="bg1"/>
                </a:solidFill>
                <a:latin typeface="Times New Roman" panose="02020603050405020304" pitchFamily="18" charset="0"/>
                <a:cs typeface="Times New Roman" panose="02020603050405020304" pitchFamily="18" charset="0"/>
              </a:rPr>
              <a:t>додаткових</a:t>
            </a:r>
            <a:r>
              <a:rPr lang="ru-RU" sz="1200" dirty="0" smtClean="0">
                <a:solidFill>
                  <a:schemeClr val="bg1"/>
                </a:solidFill>
                <a:latin typeface="Times New Roman" panose="02020603050405020304" pitchFamily="18" charset="0"/>
                <a:cs typeface="Times New Roman" panose="02020603050405020304" pitchFamily="18" charset="0"/>
              </a:rPr>
              <a:t> </a:t>
            </a:r>
            <a:r>
              <a:rPr lang="ru-RU" sz="1200" dirty="0" err="1" smtClean="0">
                <a:solidFill>
                  <a:schemeClr val="bg1"/>
                </a:solidFill>
                <a:latin typeface="Times New Roman" panose="02020603050405020304" pitchFamily="18" charset="0"/>
                <a:cs typeface="Times New Roman" panose="02020603050405020304" pitchFamily="18" charset="0"/>
              </a:rPr>
              <a:t>психолого-педагогічних</a:t>
            </a:r>
            <a:r>
              <a:rPr lang="ru-RU" sz="1200" dirty="0" smtClean="0">
                <a:solidFill>
                  <a:schemeClr val="bg1"/>
                </a:solidFill>
                <a:latin typeface="Times New Roman" panose="02020603050405020304" pitchFamily="18" charset="0"/>
                <a:cs typeface="Times New Roman" panose="02020603050405020304" pitchFamily="18" charset="0"/>
              </a:rPr>
              <a:t>, </a:t>
            </a:r>
            <a:r>
              <a:rPr lang="ru-RU" sz="1200" dirty="0" err="1" smtClean="0">
                <a:solidFill>
                  <a:schemeClr val="bg1"/>
                </a:solidFill>
                <a:latin typeface="Times New Roman" panose="02020603050405020304" pitchFamily="18" charset="0"/>
                <a:cs typeface="Times New Roman" panose="02020603050405020304" pitchFamily="18" charset="0"/>
              </a:rPr>
              <a:t>корекційно-розвиткових</a:t>
            </a:r>
            <a:r>
              <a:rPr lang="ru-RU" sz="1200" dirty="0" smtClean="0">
                <a:solidFill>
                  <a:schemeClr val="bg1"/>
                </a:solidFill>
                <a:latin typeface="Times New Roman" panose="02020603050405020304" pitchFamily="18" charset="0"/>
                <a:cs typeface="Times New Roman" panose="02020603050405020304" pitchFamily="18" charset="0"/>
              </a:rPr>
              <a:t> занять (</a:t>
            </a:r>
            <a:r>
              <a:rPr lang="ru-RU" sz="1200" dirty="0" err="1" smtClean="0">
                <a:solidFill>
                  <a:schemeClr val="bg1"/>
                </a:solidFill>
                <a:latin typeface="Times New Roman" panose="02020603050405020304" pitchFamily="18" charset="0"/>
                <a:cs typeface="Times New Roman" panose="02020603050405020304" pitchFamily="18" charset="0"/>
              </a:rPr>
              <a:t>послуг</a:t>
            </a:r>
            <a:r>
              <a:rPr lang="ru-RU" sz="1200" dirty="0" smtClean="0">
                <a:solidFill>
                  <a:schemeClr val="bg1"/>
                </a:solidFill>
                <a:latin typeface="Times New Roman" panose="02020603050405020304" pitchFamily="18" charset="0"/>
                <a:cs typeface="Times New Roman" panose="02020603050405020304"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err="1" smtClean="0">
                <a:solidFill>
                  <a:schemeClr val="bg1"/>
                </a:solidFill>
                <a:latin typeface="Times New Roman" panose="02020603050405020304" pitchFamily="18" charset="0"/>
                <a:cs typeface="Times New Roman" panose="02020603050405020304" pitchFamily="18" charset="0"/>
              </a:rPr>
              <a:t>Використовувати</a:t>
            </a:r>
            <a:r>
              <a:rPr lang="ru-RU" sz="1200" b="1" dirty="0" smtClean="0">
                <a:solidFill>
                  <a:schemeClr val="bg1"/>
                </a:solidFill>
                <a:latin typeface="Times New Roman" panose="02020603050405020304" pitchFamily="18" charset="0"/>
                <a:cs typeface="Times New Roman" panose="02020603050405020304" pitchFamily="18" charset="0"/>
              </a:rPr>
              <a:t> для </a:t>
            </a:r>
            <a:r>
              <a:rPr lang="ru-RU" sz="1200" b="1" dirty="0" err="1" smtClean="0">
                <a:solidFill>
                  <a:schemeClr val="bg1"/>
                </a:solidFill>
                <a:latin typeface="Times New Roman" panose="02020603050405020304" pitchFamily="18" charset="0"/>
                <a:cs typeface="Times New Roman" panose="02020603050405020304" pitchFamily="18" charset="0"/>
              </a:rPr>
              <a:t>цього</a:t>
            </a:r>
            <a:r>
              <a:rPr lang="ru-RU" sz="1200" b="1" dirty="0" smtClean="0">
                <a:solidFill>
                  <a:schemeClr val="bg1"/>
                </a:solidFill>
                <a:latin typeface="Times New Roman" panose="02020603050405020304" pitchFamily="18" charset="0"/>
                <a:cs typeface="Times New Roman" panose="02020603050405020304" pitchFamily="18" charset="0"/>
              </a:rPr>
              <a:t>:</a:t>
            </a:r>
            <a:endParaRPr lang="ru-RU"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smtClean="0">
                <a:solidFill>
                  <a:schemeClr val="tx1"/>
                </a:solidFill>
                <a:latin typeface="Times New Roman" panose="02020603050405020304" pitchFamily="18" charset="0"/>
                <a:cs typeface="Times New Roman" panose="02020603050405020304" pitchFamily="18" charset="0"/>
              </a:rPr>
              <a:t>Кадровий потенціал фахівців </a:t>
            </a:r>
            <a:r>
              <a:rPr lang="uk-UA" sz="1200" dirty="0" err="1" smtClean="0">
                <a:solidFill>
                  <a:schemeClr val="tx1"/>
                </a:solidFill>
                <a:latin typeface="Times New Roman" panose="02020603050405020304" pitchFamily="18" charset="0"/>
                <a:cs typeface="Times New Roman" panose="02020603050405020304" pitchFamily="18" charset="0"/>
              </a:rPr>
              <a:t>ІРЦ</a:t>
            </a:r>
            <a:r>
              <a:rPr lang="uk-UA" sz="1200" dirty="0" smtClean="0">
                <a:solidFill>
                  <a:schemeClr val="tx1"/>
                </a:solidFill>
                <a:latin typeface="Times New Roman" panose="02020603050405020304" pitchFamily="18" charset="0"/>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uk-UA" sz="1200" b="0" dirty="0" smtClean="0">
                <a:solidFill>
                  <a:schemeClr val="tx1"/>
                </a:solidFill>
                <a:latin typeface="Times New Roman" panose="02020603050405020304" pitchFamily="18" charset="0"/>
                <a:cs typeface="Times New Roman" panose="02020603050405020304" pitchFamily="18" charset="0"/>
              </a:rPr>
              <a:t>Педагогічних працівників</a:t>
            </a:r>
            <a:br>
              <a:rPr lang="uk-UA" sz="1200" b="0" dirty="0" smtClean="0">
                <a:solidFill>
                  <a:schemeClr val="tx1"/>
                </a:solidFill>
                <a:latin typeface="Times New Roman" panose="02020603050405020304" pitchFamily="18" charset="0"/>
                <a:cs typeface="Times New Roman" panose="02020603050405020304" pitchFamily="18" charset="0"/>
              </a:rPr>
            </a:br>
            <a:r>
              <a:rPr lang="uk-UA" sz="1200" b="0" dirty="0" smtClean="0">
                <a:solidFill>
                  <a:schemeClr val="tx1"/>
                </a:solidFill>
                <a:latin typeface="Times New Roman" panose="02020603050405020304" pitchFamily="18" charset="0"/>
                <a:cs typeface="Times New Roman" panose="02020603050405020304" pitchFamily="18" charset="0"/>
              </a:rPr>
              <a:t>закладів освіти, до яких особи з ООП зараховані на навчання</a:t>
            </a:r>
          </a:p>
          <a:p>
            <a:pPr marL="0" marR="0" indent="0" algn="l" defTabSz="914400" rtl="0" eaLnBrk="1" fontAlgn="auto" latinLnBrk="0" hangingPunct="1">
              <a:lnSpc>
                <a:spcPct val="100000"/>
              </a:lnSpc>
              <a:spcBef>
                <a:spcPts val="0"/>
              </a:spcBef>
              <a:spcAft>
                <a:spcPts val="0"/>
              </a:spcAft>
              <a:buClrTx/>
              <a:buSzTx/>
              <a:buFontTx/>
              <a:buNone/>
              <a:tabLst/>
              <a:defRPr/>
            </a:pPr>
            <a:r>
              <a:rPr lang="uk-UA" sz="1200" b="0" dirty="0" smtClean="0">
                <a:solidFill>
                  <a:schemeClr val="tx1"/>
                </a:solidFill>
                <a:latin typeface="Times New Roman" panose="02020603050405020304" pitchFamily="18" charset="0"/>
                <a:cs typeface="Times New Roman" panose="02020603050405020304" pitchFamily="18" charset="0"/>
              </a:rPr>
              <a:t>Педагогічних працівників</a:t>
            </a:r>
            <a:br>
              <a:rPr lang="uk-UA" sz="1200" b="0" dirty="0" smtClean="0">
                <a:solidFill>
                  <a:schemeClr val="tx1"/>
                </a:solidFill>
                <a:latin typeface="Times New Roman" panose="02020603050405020304" pitchFamily="18" charset="0"/>
                <a:cs typeface="Times New Roman" panose="02020603050405020304" pitchFamily="18" charset="0"/>
              </a:rPr>
            </a:br>
            <a:r>
              <a:rPr lang="uk-UA" sz="1200" b="0" dirty="0" smtClean="0">
                <a:solidFill>
                  <a:schemeClr val="tx1"/>
                </a:solidFill>
                <a:latin typeface="Times New Roman" panose="02020603050405020304" pitchFamily="18" charset="0"/>
                <a:cs typeface="Times New Roman" panose="02020603050405020304" pitchFamily="18" charset="0"/>
              </a:rPr>
              <a:t>закладів освіти, до яких особи з ООП зараховані на навчання</a:t>
            </a:r>
          </a:p>
          <a:p>
            <a:pPr algn="just"/>
            <a:endParaRPr lang="uk-UA" sz="1200" dirty="0" smtClean="0">
              <a:solidFill>
                <a:schemeClr val="bg1"/>
              </a:solidFill>
              <a:latin typeface="Times New Roman" panose="02020603050405020304" pitchFamily="18" charset="0"/>
              <a:cs typeface="Times New Roman" panose="02020603050405020304" pitchFamily="18" charset="0"/>
            </a:endParaRPr>
          </a:p>
          <a:p>
            <a:pPr algn="just"/>
            <a:endParaRPr lang="uk-UA" sz="1200" dirty="0" smtClean="0">
              <a:solidFill>
                <a:schemeClr val="bg1"/>
              </a:solidFill>
              <a:latin typeface="Times New Roman" panose="02020603050405020304" pitchFamily="18" charset="0"/>
              <a:cs typeface="Times New Roman" panose="02020603050405020304" pitchFamily="18" charset="0"/>
            </a:endParaRPr>
          </a:p>
          <a:p>
            <a:pPr algn="just"/>
            <a:r>
              <a:rPr lang="uk-UA" sz="1200" dirty="0" smtClean="0">
                <a:solidFill>
                  <a:schemeClr val="bg1"/>
                </a:solidFill>
                <a:latin typeface="Times New Roman" panose="02020603050405020304" pitchFamily="18" charset="0"/>
                <a:cs typeface="Times New Roman" panose="02020603050405020304" pitchFamily="18" charset="0"/>
              </a:rPr>
              <a:t>Керівник закладу освіти укладає з ними цивільно-правові угоди, та в установленому законодавством порядку здійснює оплату праці цих працівників за кошти субвенції з державного бюджету місцевим бюджетам на надання державної підтримки особам з ООП   </a:t>
            </a:r>
          </a:p>
          <a:p>
            <a:pPr algn="r"/>
            <a:r>
              <a:rPr lang="ru-RU" sz="1200" dirty="0" smtClean="0">
                <a:solidFill>
                  <a:schemeClr val="bg1"/>
                </a:solidFill>
                <a:latin typeface="Times New Roman" panose="02020603050405020304" pitchFamily="18" charset="0"/>
                <a:cs typeface="Times New Roman" panose="02020603050405020304" pitchFamily="18" charset="0"/>
              </a:rPr>
              <a:t>Постанова КМУ </a:t>
            </a:r>
            <a:r>
              <a:rPr lang="ru-RU" sz="1200" dirty="0" err="1" smtClean="0">
                <a:solidFill>
                  <a:schemeClr val="bg1"/>
                </a:solidFill>
                <a:latin typeface="Times New Roman" panose="02020603050405020304" pitchFamily="18" charset="0"/>
                <a:cs typeface="Times New Roman" panose="02020603050405020304" pitchFamily="18" charset="0"/>
              </a:rPr>
              <a:t>від</a:t>
            </a:r>
            <a:r>
              <a:rPr lang="ru-RU" sz="1200" dirty="0" smtClean="0">
                <a:solidFill>
                  <a:schemeClr val="bg1"/>
                </a:solidFill>
                <a:latin typeface="Times New Roman" panose="02020603050405020304" pitchFamily="18" charset="0"/>
                <a:cs typeface="Times New Roman" panose="02020603050405020304" pitchFamily="18" charset="0"/>
              </a:rPr>
              <a:t> 14 лютого 2017 </a:t>
            </a:r>
            <a:r>
              <a:rPr lang="ru-RU" sz="1200" dirty="0" err="1" smtClean="0">
                <a:solidFill>
                  <a:schemeClr val="bg1"/>
                </a:solidFill>
                <a:latin typeface="Times New Roman" panose="02020603050405020304" pitchFamily="18" charset="0"/>
                <a:cs typeface="Times New Roman" panose="02020603050405020304" pitchFamily="18" charset="0"/>
              </a:rPr>
              <a:t>р.№</a:t>
            </a:r>
            <a:r>
              <a:rPr lang="en-US" sz="1200" dirty="0" smtClean="0">
                <a:solidFill>
                  <a:schemeClr val="bg1"/>
                </a:solidFill>
                <a:latin typeface="Times New Roman" panose="02020603050405020304" pitchFamily="18" charset="0"/>
                <a:cs typeface="Times New Roman" panose="02020603050405020304" pitchFamily="18" charset="0"/>
              </a:rPr>
              <a:t> 88 </a:t>
            </a:r>
            <a:endParaRPr lang="uk-UA" sz="1200" dirty="0" smtClean="0">
              <a:solidFill>
                <a:schemeClr val="bg1"/>
              </a:solidFill>
              <a:latin typeface="Times New Roman" panose="02020603050405020304" pitchFamily="18" charset="0"/>
              <a:cs typeface="Times New Roman" panose="02020603050405020304" pitchFamily="18" charset="0"/>
            </a:endParaRPr>
          </a:p>
          <a:p>
            <a:pPr algn="r"/>
            <a:r>
              <a:rPr lang="en-US" sz="1200" dirty="0" smtClean="0">
                <a:solidFill>
                  <a:schemeClr val="bg1"/>
                </a:solidFill>
                <a:latin typeface="Times New Roman" panose="02020603050405020304" pitchFamily="18" charset="0"/>
                <a:cs typeface="Times New Roman" panose="02020603050405020304" pitchFamily="18" charset="0"/>
              </a:rPr>
              <a:t>«</a:t>
            </a:r>
            <a:r>
              <a:rPr lang="ru-RU" sz="1200" dirty="0" smtClean="0">
                <a:solidFill>
                  <a:schemeClr val="bg1"/>
                </a:solidFill>
                <a:latin typeface="Times New Roman" panose="02020603050405020304" pitchFamily="18" charset="0"/>
                <a:cs typeface="Times New Roman" panose="02020603050405020304" pitchFamily="18" charset="0"/>
              </a:rPr>
              <a:t>Про </a:t>
            </a:r>
            <a:r>
              <a:rPr lang="ru-RU" sz="1200" dirty="0" err="1" smtClean="0">
                <a:solidFill>
                  <a:schemeClr val="bg1"/>
                </a:solidFill>
                <a:latin typeface="Times New Roman" panose="02020603050405020304" pitchFamily="18" charset="0"/>
                <a:cs typeface="Times New Roman" panose="02020603050405020304" pitchFamily="18" charset="0"/>
              </a:rPr>
              <a:t>затвердження</a:t>
            </a:r>
            <a:r>
              <a:rPr lang="ru-RU" sz="1200" dirty="0" smtClean="0">
                <a:solidFill>
                  <a:schemeClr val="bg1"/>
                </a:solidFill>
                <a:latin typeface="Times New Roman" panose="02020603050405020304" pitchFamily="18" charset="0"/>
                <a:cs typeface="Times New Roman" panose="02020603050405020304" pitchFamily="18" charset="0"/>
              </a:rPr>
              <a:t> Порядку та умов </a:t>
            </a:r>
            <a:r>
              <a:rPr lang="ru-RU" sz="1200" dirty="0" err="1" smtClean="0">
                <a:solidFill>
                  <a:schemeClr val="bg1"/>
                </a:solidFill>
                <a:latin typeface="Times New Roman" panose="02020603050405020304" pitchFamily="18" charset="0"/>
                <a:cs typeface="Times New Roman" panose="02020603050405020304" pitchFamily="18" charset="0"/>
              </a:rPr>
              <a:t>надання</a:t>
            </a:r>
            <a:r>
              <a:rPr lang="ru-RU" sz="1200" dirty="0" smtClean="0">
                <a:solidFill>
                  <a:schemeClr val="bg1"/>
                </a:solidFill>
                <a:latin typeface="Times New Roman" panose="02020603050405020304" pitchFamily="18" charset="0"/>
                <a:cs typeface="Times New Roman" panose="02020603050405020304" pitchFamily="18" charset="0"/>
              </a:rPr>
              <a:t> </a:t>
            </a:r>
            <a:r>
              <a:rPr lang="ru-RU" sz="1200" dirty="0" err="1" smtClean="0">
                <a:solidFill>
                  <a:schemeClr val="bg1"/>
                </a:solidFill>
                <a:latin typeface="Times New Roman" panose="02020603050405020304" pitchFamily="18" charset="0"/>
                <a:cs typeface="Times New Roman" panose="02020603050405020304" pitchFamily="18" charset="0"/>
              </a:rPr>
              <a:t>субвенції</a:t>
            </a:r>
            <a:r>
              <a:rPr lang="ru-RU" sz="1200" dirty="0" smtClean="0">
                <a:solidFill>
                  <a:schemeClr val="bg1"/>
                </a:solidFill>
                <a:latin typeface="Times New Roman" panose="02020603050405020304" pitchFamily="18" charset="0"/>
                <a:cs typeface="Times New Roman" panose="02020603050405020304" pitchFamily="18" charset="0"/>
              </a:rPr>
              <a:t> </a:t>
            </a:r>
            <a:r>
              <a:rPr lang="ru-RU" sz="1200" dirty="0" err="1" smtClean="0">
                <a:solidFill>
                  <a:schemeClr val="bg1"/>
                </a:solidFill>
                <a:latin typeface="Times New Roman" panose="02020603050405020304" pitchFamily="18" charset="0"/>
                <a:cs typeface="Times New Roman" panose="02020603050405020304" pitchFamily="18" charset="0"/>
              </a:rPr>
              <a:t>з</a:t>
            </a:r>
            <a:r>
              <a:rPr lang="ru-RU" sz="1200" dirty="0" smtClean="0">
                <a:solidFill>
                  <a:schemeClr val="bg1"/>
                </a:solidFill>
                <a:latin typeface="Times New Roman" panose="02020603050405020304" pitchFamily="18" charset="0"/>
                <a:cs typeface="Times New Roman" panose="02020603050405020304" pitchFamily="18" charset="0"/>
              </a:rPr>
              <a:t> державного бюджету </a:t>
            </a:r>
            <a:r>
              <a:rPr lang="ru-RU" sz="1200" dirty="0" err="1" smtClean="0">
                <a:solidFill>
                  <a:schemeClr val="bg1"/>
                </a:solidFill>
                <a:latin typeface="Times New Roman" panose="02020603050405020304" pitchFamily="18" charset="0"/>
                <a:cs typeface="Times New Roman" panose="02020603050405020304" pitchFamily="18" charset="0"/>
              </a:rPr>
              <a:t>місцевим</a:t>
            </a:r>
            <a:r>
              <a:rPr lang="ru-RU" sz="1200" dirty="0" smtClean="0">
                <a:solidFill>
                  <a:schemeClr val="bg1"/>
                </a:solidFill>
                <a:latin typeface="Times New Roman" panose="02020603050405020304" pitchFamily="18" charset="0"/>
                <a:cs typeface="Times New Roman" panose="02020603050405020304" pitchFamily="18" charset="0"/>
              </a:rPr>
              <a:t> бюджетам на </a:t>
            </a:r>
            <a:r>
              <a:rPr lang="ru-RU" sz="1200" dirty="0" err="1" smtClean="0">
                <a:solidFill>
                  <a:schemeClr val="bg1"/>
                </a:solidFill>
                <a:latin typeface="Times New Roman" panose="02020603050405020304" pitchFamily="18" charset="0"/>
                <a:cs typeface="Times New Roman" panose="02020603050405020304" pitchFamily="18" charset="0"/>
              </a:rPr>
              <a:t>надання</a:t>
            </a:r>
            <a:r>
              <a:rPr lang="ru-RU" sz="1200" dirty="0" smtClean="0">
                <a:solidFill>
                  <a:schemeClr val="bg1"/>
                </a:solidFill>
                <a:latin typeface="Times New Roman" panose="02020603050405020304" pitchFamily="18" charset="0"/>
                <a:cs typeface="Times New Roman" panose="02020603050405020304" pitchFamily="18" charset="0"/>
              </a:rPr>
              <a:t> </a:t>
            </a:r>
            <a:r>
              <a:rPr lang="ru-RU" sz="1200" dirty="0" err="1" smtClean="0">
                <a:solidFill>
                  <a:schemeClr val="bg1"/>
                </a:solidFill>
                <a:latin typeface="Times New Roman" panose="02020603050405020304" pitchFamily="18" charset="0"/>
                <a:cs typeface="Times New Roman" panose="02020603050405020304" pitchFamily="18" charset="0"/>
              </a:rPr>
              <a:t>державної</a:t>
            </a:r>
            <a:r>
              <a:rPr lang="ru-RU" sz="1200" dirty="0" smtClean="0">
                <a:solidFill>
                  <a:schemeClr val="bg1"/>
                </a:solidFill>
                <a:latin typeface="Times New Roman" panose="02020603050405020304" pitchFamily="18" charset="0"/>
                <a:cs typeface="Times New Roman" panose="02020603050405020304" pitchFamily="18" charset="0"/>
              </a:rPr>
              <a:t> </a:t>
            </a:r>
            <a:r>
              <a:rPr lang="ru-RU" sz="1200" dirty="0" err="1" smtClean="0">
                <a:solidFill>
                  <a:schemeClr val="bg1"/>
                </a:solidFill>
                <a:latin typeface="Times New Roman" panose="02020603050405020304" pitchFamily="18" charset="0"/>
                <a:cs typeface="Times New Roman" panose="02020603050405020304" pitchFamily="18" charset="0"/>
              </a:rPr>
              <a:t>підтримки</a:t>
            </a:r>
            <a:r>
              <a:rPr lang="ru-RU" sz="1200" dirty="0" smtClean="0">
                <a:solidFill>
                  <a:schemeClr val="bg1"/>
                </a:solidFill>
                <a:latin typeface="Times New Roman" panose="02020603050405020304" pitchFamily="18" charset="0"/>
                <a:cs typeface="Times New Roman" panose="02020603050405020304" pitchFamily="18" charset="0"/>
              </a:rPr>
              <a:t> особам </a:t>
            </a:r>
            <a:r>
              <a:rPr lang="ru-RU" sz="1200" dirty="0" err="1" smtClean="0">
                <a:solidFill>
                  <a:schemeClr val="bg1"/>
                </a:solidFill>
                <a:latin typeface="Times New Roman" panose="02020603050405020304" pitchFamily="18" charset="0"/>
                <a:cs typeface="Times New Roman" panose="02020603050405020304" pitchFamily="18" charset="0"/>
              </a:rPr>
              <a:t>з</a:t>
            </a:r>
            <a:r>
              <a:rPr lang="ru-RU" sz="1200" dirty="0" smtClean="0">
                <a:solidFill>
                  <a:schemeClr val="bg1"/>
                </a:solidFill>
                <a:latin typeface="Times New Roman" panose="02020603050405020304" pitchFamily="18" charset="0"/>
                <a:cs typeface="Times New Roman" panose="02020603050405020304" pitchFamily="18" charset="0"/>
              </a:rPr>
              <a:t> </a:t>
            </a:r>
            <a:r>
              <a:rPr lang="ru-RU" sz="1200" dirty="0" err="1" smtClean="0">
                <a:solidFill>
                  <a:schemeClr val="bg1"/>
                </a:solidFill>
                <a:latin typeface="Times New Roman" panose="02020603050405020304" pitchFamily="18" charset="0"/>
                <a:cs typeface="Times New Roman" panose="02020603050405020304" pitchFamily="18" charset="0"/>
              </a:rPr>
              <a:t>особливими</a:t>
            </a:r>
            <a:r>
              <a:rPr lang="ru-RU" sz="1200" dirty="0" smtClean="0">
                <a:solidFill>
                  <a:schemeClr val="bg1"/>
                </a:solidFill>
                <a:latin typeface="Times New Roman" panose="02020603050405020304" pitchFamily="18" charset="0"/>
                <a:cs typeface="Times New Roman" panose="02020603050405020304" pitchFamily="18" charset="0"/>
              </a:rPr>
              <a:t> </a:t>
            </a:r>
            <a:r>
              <a:rPr lang="ru-RU" sz="1200" dirty="0" err="1" smtClean="0">
                <a:solidFill>
                  <a:schemeClr val="bg1"/>
                </a:solidFill>
                <a:latin typeface="Times New Roman" panose="02020603050405020304" pitchFamily="18" charset="0"/>
                <a:cs typeface="Times New Roman" panose="02020603050405020304" pitchFamily="18" charset="0"/>
              </a:rPr>
              <a:t>освітніми</a:t>
            </a:r>
            <a:r>
              <a:rPr lang="ru-RU" sz="1200" dirty="0" smtClean="0">
                <a:solidFill>
                  <a:schemeClr val="bg1"/>
                </a:solidFill>
                <a:latin typeface="Times New Roman" panose="02020603050405020304" pitchFamily="18" charset="0"/>
                <a:cs typeface="Times New Roman" panose="02020603050405020304" pitchFamily="18" charset="0"/>
              </a:rPr>
              <a:t> потребами»</a:t>
            </a:r>
          </a:p>
          <a:p>
            <a:endParaRPr lang="uk-UA" dirty="0"/>
          </a:p>
        </p:txBody>
      </p:sp>
      <p:sp>
        <p:nvSpPr>
          <p:cNvPr id="4" name="Номер слайда 3"/>
          <p:cNvSpPr>
            <a:spLocks noGrp="1"/>
          </p:cNvSpPr>
          <p:nvPr>
            <p:ph type="sldNum" sz="quarter" idx="10"/>
          </p:nvPr>
        </p:nvSpPr>
        <p:spPr/>
        <p:txBody>
          <a:bodyPr/>
          <a:lstStyle/>
          <a:p>
            <a:fld id="{383B0FF0-8E07-4404-B703-1AC71D2335F3}" type="slidenum">
              <a:rPr lang="uk-UA" smtClean="0"/>
              <a:pPr/>
              <a:t>31</a:t>
            </a:fld>
            <a:endParaRPr lang="uk-U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err="1" smtClean="0"/>
              <a:t>Організація</a:t>
            </a:r>
            <a:r>
              <a:rPr lang="ru-RU" b="1" dirty="0" smtClean="0"/>
              <a:t> </a:t>
            </a:r>
            <a:r>
              <a:rPr lang="ru-RU" b="1" dirty="0" err="1" smtClean="0"/>
              <a:t>дистанційного</a:t>
            </a:r>
            <a:r>
              <a:rPr lang="ru-RU" b="1" dirty="0" smtClean="0"/>
              <a:t> </a:t>
            </a:r>
            <a:r>
              <a:rPr lang="ru-RU" b="1" dirty="0" err="1" smtClean="0"/>
              <a:t>навчання</a:t>
            </a:r>
            <a:r>
              <a:rPr lang="ru-RU" b="1" dirty="0" smtClean="0"/>
              <a:t> </a:t>
            </a:r>
            <a:r>
              <a:rPr lang="ru-RU" b="1" dirty="0" err="1" smtClean="0"/>
              <a:t>осіб</a:t>
            </a:r>
            <a:r>
              <a:rPr lang="ru-RU" b="1" dirty="0" smtClean="0"/>
              <a:t> </a:t>
            </a:r>
            <a:r>
              <a:rPr lang="ru-RU" b="1" dirty="0" err="1" smtClean="0"/>
              <a:t>з</a:t>
            </a:r>
            <a:r>
              <a:rPr lang="ru-RU" b="1" dirty="0" smtClean="0"/>
              <a:t> ООП</a:t>
            </a:r>
            <a:endParaRPr lang="uk-UA"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dirty="0" err="1" smtClean="0">
                <a:solidFill>
                  <a:schemeClr val="bg1"/>
                </a:solidFill>
              </a:rPr>
              <a:t>Дистанційне</a:t>
            </a:r>
            <a:r>
              <a:rPr lang="ru-RU" dirty="0" smtClean="0">
                <a:solidFill>
                  <a:schemeClr val="bg1"/>
                </a:solidFill>
              </a:rPr>
              <a:t> </a:t>
            </a:r>
            <a:r>
              <a:rPr lang="ru-RU" dirty="0" err="1" smtClean="0">
                <a:solidFill>
                  <a:schemeClr val="bg1"/>
                </a:solidFill>
              </a:rPr>
              <a:t>навчання</a:t>
            </a:r>
            <a:r>
              <a:rPr lang="ru-RU" dirty="0" smtClean="0">
                <a:solidFill>
                  <a:schemeClr val="bg1"/>
                </a:solidFill>
              </a:rPr>
              <a:t> </a:t>
            </a:r>
            <a:r>
              <a:rPr lang="ru-RU" dirty="0" err="1" smtClean="0">
                <a:solidFill>
                  <a:schemeClr val="bg1"/>
                </a:solidFill>
              </a:rPr>
              <a:t>організовується</a:t>
            </a:r>
            <a:r>
              <a:rPr lang="ru-RU" dirty="0" smtClean="0">
                <a:solidFill>
                  <a:schemeClr val="bg1"/>
                </a:solidFill>
              </a:rPr>
              <a:t> для </a:t>
            </a:r>
            <a:r>
              <a:rPr lang="ru-RU" dirty="0" err="1" smtClean="0">
                <a:solidFill>
                  <a:schemeClr val="bg1"/>
                </a:solidFill>
              </a:rPr>
              <a:t>осіб</a:t>
            </a:r>
            <a:r>
              <a:rPr lang="ru-RU" dirty="0" smtClean="0">
                <a:solidFill>
                  <a:schemeClr val="bg1"/>
                </a:solidFill>
              </a:rPr>
              <a:t> </a:t>
            </a:r>
            <a:r>
              <a:rPr lang="ru-RU" dirty="0" err="1" smtClean="0">
                <a:solidFill>
                  <a:schemeClr val="bg1"/>
                </a:solidFill>
              </a:rPr>
              <a:t>з</a:t>
            </a:r>
            <a:r>
              <a:rPr lang="ru-RU" dirty="0" smtClean="0">
                <a:solidFill>
                  <a:schemeClr val="bg1"/>
                </a:solidFill>
              </a:rPr>
              <a:t> ООП, </a:t>
            </a:r>
            <a:r>
              <a:rPr lang="ru-RU" dirty="0" err="1" smtClean="0">
                <a:solidFill>
                  <a:schemeClr val="bg1"/>
                </a:solidFill>
              </a:rPr>
              <a:t>які</a:t>
            </a:r>
            <a:r>
              <a:rPr lang="ru-RU" dirty="0" smtClean="0">
                <a:solidFill>
                  <a:schemeClr val="bg1"/>
                </a:solidFill>
              </a:rPr>
              <a:t> не </a:t>
            </a:r>
            <a:r>
              <a:rPr lang="ru-RU" dirty="0" err="1" smtClean="0">
                <a:solidFill>
                  <a:schemeClr val="bg1"/>
                </a:solidFill>
              </a:rPr>
              <a:t>мають</a:t>
            </a:r>
            <a:r>
              <a:rPr lang="ru-RU" dirty="0" smtClean="0">
                <a:solidFill>
                  <a:schemeClr val="bg1"/>
                </a:solidFill>
              </a:rPr>
              <a:t> </a:t>
            </a:r>
            <a:r>
              <a:rPr lang="ru-RU" dirty="0" err="1" smtClean="0">
                <a:solidFill>
                  <a:schemeClr val="bg1"/>
                </a:solidFill>
              </a:rPr>
              <a:t>медичних</a:t>
            </a:r>
            <a:r>
              <a:rPr lang="ru-RU" dirty="0" smtClean="0">
                <a:solidFill>
                  <a:schemeClr val="bg1"/>
                </a:solidFill>
              </a:rPr>
              <a:t> </a:t>
            </a:r>
            <a:r>
              <a:rPr lang="ru-RU" dirty="0" err="1" smtClean="0">
                <a:solidFill>
                  <a:schemeClr val="bg1"/>
                </a:solidFill>
              </a:rPr>
              <a:t>протипоказань</a:t>
            </a:r>
            <a:r>
              <a:rPr lang="ru-RU" dirty="0" smtClean="0">
                <a:solidFill>
                  <a:schemeClr val="bg1"/>
                </a:solidFill>
              </a:rPr>
              <a:t> до занять </a:t>
            </a:r>
            <a:r>
              <a:rPr lang="ru-RU" dirty="0" err="1" smtClean="0">
                <a:solidFill>
                  <a:schemeClr val="bg1"/>
                </a:solidFill>
              </a:rPr>
              <a:t>із</a:t>
            </a:r>
            <a:r>
              <a:rPr lang="ru-RU" dirty="0" smtClean="0">
                <a:solidFill>
                  <a:schemeClr val="bg1"/>
                </a:solidFill>
              </a:rPr>
              <a:t> </a:t>
            </a:r>
            <a:r>
              <a:rPr lang="ru-RU" dirty="0" err="1" smtClean="0">
                <a:solidFill>
                  <a:schemeClr val="bg1"/>
                </a:solidFill>
              </a:rPr>
              <a:t>комп'ютерною</a:t>
            </a:r>
            <a:r>
              <a:rPr lang="ru-RU" dirty="0" smtClean="0">
                <a:solidFill>
                  <a:schemeClr val="bg1"/>
                </a:solidFill>
              </a:rPr>
              <a:t> </a:t>
            </a:r>
            <a:r>
              <a:rPr lang="ru-RU" dirty="0" err="1" smtClean="0">
                <a:solidFill>
                  <a:schemeClr val="bg1"/>
                </a:solidFill>
              </a:rPr>
              <a:t>технікою</a:t>
            </a:r>
            <a:r>
              <a:rPr lang="ru-RU" dirty="0" smtClean="0">
                <a:solidFill>
                  <a:schemeClr val="bg1"/>
                </a:solidFill>
              </a:rPr>
              <a:t> </a:t>
            </a:r>
            <a:endParaRPr lang="uk-UA"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dirty="0" err="1" smtClean="0">
                <a:solidFill>
                  <a:schemeClr val="bg1"/>
                </a:solidFill>
              </a:rPr>
              <a:t>Наявність</a:t>
            </a:r>
            <a:r>
              <a:rPr lang="ru-RU" dirty="0" smtClean="0">
                <a:solidFill>
                  <a:schemeClr val="bg1"/>
                </a:solidFill>
              </a:rPr>
              <a:t> </a:t>
            </a:r>
            <a:r>
              <a:rPr lang="ru-RU" dirty="0" err="1" smtClean="0">
                <a:solidFill>
                  <a:schemeClr val="bg1"/>
                </a:solidFill>
              </a:rPr>
              <a:t>протипоказань</a:t>
            </a:r>
            <a:r>
              <a:rPr lang="ru-RU" dirty="0" smtClean="0">
                <a:solidFill>
                  <a:schemeClr val="bg1"/>
                </a:solidFill>
              </a:rPr>
              <a:t> </a:t>
            </a:r>
            <a:r>
              <a:rPr lang="ru-RU" dirty="0" err="1" smtClean="0">
                <a:solidFill>
                  <a:schemeClr val="bg1"/>
                </a:solidFill>
              </a:rPr>
              <a:t>встановлюється</a:t>
            </a:r>
            <a:r>
              <a:rPr lang="ru-RU" dirty="0" smtClean="0">
                <a:solidFill>
                  <a:schemeClr val="bg1"/>
                </a:solidFill>
              </a:rPr>
              <a:t> на </a:t>
            </a:r>
            <a:r>
              <a:rPr lang="ru-RU" dirty="0" err="1" smtClean="0">
                <a:solidFill>
                  <a:schemeClr val="bg1"/>
                </a:solidFill>
              </a:rPr>
              <a:t>підставі</a:t>
            </a:r>
            <a:r>
              <a:rPr lang="ru-RU" dirty="0" smtClean="0">
                <a:solidFill>
                  <a:schemeClr val="bg1"/>
                </a:solidFill>
              </a:rPr>
              <a:t> </a:t>
            </a:r>
            <a:r>
              <a:rPr lang="ru-RU" dirty="0" err="1" smtClean="0">
                <a:solidFill>
                  <a:schemeClr val="bg1"/>
                </a:solidFill>
              </a:rPr>
              <a:t>медичного</a:t>
            </a:r>
            <a:r>
              <a:rPr lang="ru-RU" dirty="0" smtClean="0">
                <a:solidFill>
                  <a:schemeClr val="bg1"/>
                </a:solidFill>
              </a:rPr>
              <a:t> </a:t>
            </a:r>
            <a:r>
              <a:rPr lang="ru-RU" dirty="0" err="1" smtClean="0">
                <a:solidFill>
                  <a:schemeClr val="bg1"/>
                </a:solidFill>
              </a:rPr>
              <a:t>висновку</a:t>
            </a:r>
            <a:endParaRPr lang="uk-UA"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dirty="0" err="1" smtClean="0">
                <a:solidFill>
                  <a:schemeClr val="bg1"/>
                </a:solidFill>
              </a:rPr>
              <a:t>Дотримання</a:t>
            </a:r>
            <a:r>
              <a:rPr lang="ru-RU" dirty="0" smtClean="0">
                <a:solidFill>
                  <a:schemeClr val="bg1"/>
                </a:solidFill>
              </a:rPr>
              <a:t> </a:t>
            </a:r>
            <a:r>
              <a:rPr lang="ru-RU" dirty="0" err="1" smtClean="0">
                <a:solidFill>
                  <a:schemeClr val="bg1"/>
                </a:solidFill>
              </a:rPr>
              <a:t>санітарних</a:t>
            </a:r>
            <a:r>
              <a:rPr lang="ru-RU" dirty="0" smtClean="0">
                <a:solidFill>
                  <a:schemeClr val="bg1"/>
                </a:solidFill>
              </a:rPr>
              <a:t> правил </a:t>
            </a:r>
            <a:r>
              <a:rPr lang="ru-RU" dirty="0" err="1" smtClean="0">
                <a:solidFill>
                  <a:schemeClr val="bg1"/>
                </a:solidFill>
              </a:rPr>
              <a:t>і</a:t>
            </a:r>
            <a:r>
              <a:rPr lang="ru-RU" dirty="0" smtClean="0">
                <a:solidFill>
                  <a:schemeClr val="bg1"/>
                </a:solidFill>
              </a:rPr>
              <a:t> норм</a:t>
            </a:r>
            <a:endParaRPr lang="uk-UA"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solidFill>
                  <a:schemeClr val="bg1"/>
                </a:solidFill>
              </a:rPr>
              <a:t>Погодження дистанційного навчання, форми взаємодії і засобів навчання з одним із батьків особи з ООП </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err="1" smtClean="0">
                <a:solidFill>
                  <a:schemeClr val="bg1"/>
                </a:solidFill>
              </a:rPr>
              <a:t>Створення</a:t>
            </a:r>
            <a:r>
              <a:rPr lang="ru-RU" dirty="0" smtClean="0">
                <a:solidFill>
                  <a:schemeClr val="bg1"/>
                </a:solidFill>
              </a:rPr>
              <a:t> умов </a:t>
            </a:r>
            <a:r>
              <a:rPr lang="ru-RU" dirty="0" err="1" smtClean="0">
                <a:solidFill>
                  <a:schemeClr val="bg1"/>
                </a:solidFill>
              </a:rPr>
              <a:t>з</a:t>
            </a:r>
            <a:r>
              <a:rPr lang="ru-RU" dirty="0" smtClean="0">
                <a:solidFill>
                  <a:schemeClr val="bg1"/>
                </a:solidFill>
              </a:rPr>
              <a:t> </a:t>
            </a:r>
            <a:r>
              <a:rPr lang="ru-RU" dirty="0" err="1" smtClean="0">
                <a:solidFill>
                  <a:schemeClr val="bg1"/>
                </a:solidFill>
              </a:rPr>
              <a:t>обов'язковим</a:t>
            </a:r>
            <a:r>
              <a:rPr lang="ru-RU" dirty="0" smtClean="0">
                <a:solidFill>
                  <a:schemeClr val="bg1"/>
                </a:solidFill>
              </a:rPr>
              <a:t> </a:t>
            </a:r>
            <a:r>
              <a:rPr lang="ru-RU" dirty="0" err="1" smtClean="0">
                <a:solidFill>
                  <a:schemeClr val="bg1"/>
                </a:solidFill>
              </a:rPr>
              <a:t>урахуванням</a:t>
            </a:r>
            <a:r>
              <a:rPr lang="ru-RU" dirty="0" smtClean="0">
                <a:solidFill>
                  <a:schemeClr val="bg1"/>
                </a:solidFill>
              </a:rPr>
              <a:t> </a:t>
            </a:r>
            <a:r>
              <a:rPr lang="ru-RU" dirty="0" err="1" smtClean="0">
                <a:solidFill>
                  <a:schemeClr val="bg1"/>
                </a:solidFill>
              </a:rPr>
              <a:t>індивідуальної</a:t>
            </a:r>
            <a:r>
              <a:rPr lang="ru-RU" dirty="0" smtClean="0">
                <a:solidFill>
                  <a:schemeClr val="bg1"/>
                </a:solidFill>
              </a:rPr>
              <a:t> </a:t>
            </a:r>
            <a:r>
              <a:rPr lang="ru-RU" dirty="0" err="1" smtClean="0">
                <a:solidFill>
                  <a:schemeClr val="bg1"/>
                </a:solidFill>
              </a:rPr>
              <a:t>програми</a:t>
            </a:r>
            <a:r>
              <a:rPr lang="ru-RU" dirty="0" smtClean="0">
                <a:solidFill>
                  <a:schemeClr val="bg1"/>
                </a:solidFill>
              </a:rPr>
              <a:t> </a:t>
            </a:r>
            <a:r>
              <a:rPr lang="ru-RU" dirty="0" err="1" smtClean="0">
                <a:solidFill>
                  <a:schemeClr val="bg1"/>
                </a:solidFill>
              </a:rPr>
              <a:t>розвитку</a:t>
            </a:r>
            <a:endParaRPr lang="uk-UA"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solidFill>
                  <a:schemeClr val="bg1"/>
                </a:solidFill>
              </a:rPr>
              <a:t>Використання доступних засобів комунікації </a:t>
            </a:r>
          </a:p>
          <a:p>
            <a:endParaRPr lang="uk-UA" dirty="0"/>
          </a:p>
        </p:txBody>
      </p:sp>
      <p:sp>
        <p:nvSpPr>
          <p:cNvPr id="4" name="Номер слайда 3"/>
          <p:cNvSpPr>
            <a:spLocks noGrp="1"/>
          </p:cNvSpPr>
          <p:nvPr>
            <p:ph type="sldNum" sz="quarter" idx="10"/>
          </p:nvPr>
        </p:nvSpPr>
        <p:spPr/>
        <p:txBody>
          <a:bodyPr/>
          <a:lstStyle/>
          <a:p>
            <a:fld id="{383B0FF0-8E07-4404-B703-1AC71D2335F3}" type="slidenum">
              <a:rPr lang="uk-UA" smtClean="0"/>
              <a:pPr/>
              <a:t>32</a:t>
            </a:fld>
            <a:endParaRPr lang="uk-U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b="1" dirty="0" smtClean="0">
                <a:latin typeface="Century Gothic" panose="020B0502020202020204" pitchFamily="34" charset="0"/>
                <a:cs typeface="Times New Roman" panose="02020603050405020304" pitchFamily="18" charset="0"/>
              </a:rPr>
              <a:t>Умови забезпечення якісного інклюзивного навчання</a:t>
            </a:r>
            <a:endParaRPr lang="uk-UA" sz="1200" b="1" dirty="0" smtClean="0">
              <a:effectLst/>
              <a:latin typeface="Century Gothic" panose="020B0502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uk-UA" sz="1200" noProof="0" dirty="0" smtClean="0">
                <a:solidFill>
                  <a:schemeClr val="bg1"/>
                </a:solidFill>
                <a:latin typeface="Times New Roman" panose="02020603050405020304" pitchFamily="18" charset="0"/>
                <a:cs typeface="Times New Roman" panose="02020603050405020304" pitchFamily="18" charset="0"/>
              </a:rPr>
              <a:t>Визначення особливих освітніх потреб дитини</a:t>
            </a:r>
          </a:p>
          <a:p>
            <a:pPr marL="0" marR="0" lvl="0" indent="0" algn="l" defTabSz="914400" rtl="0" eaLnBrk="1" fontAlgn="auto" latinLnBrk="0" hangingPunct="1">
              <a:lnSpc>
                <a:spcPct val="100000"/>
              </a:lnSpc>
              <a:spcBef>
                <a:spcPts val="0"/>
              </a:spcBef>
              <a:spcAft>
                <a:spcPts val="0"/>
              </a:spcAft>
              <a:buClrTx/>
              <a:buSzTx/>
              <a:buFontTx/>
              <a:buNone/>
              <a:tabLst/>
              <a:defRPr/>
            </a:pPr>
            <a:r>
              <a:rPr lang="uk-UA" sz="1200" noProof="0" dirty="0" smtClean="0">
                <a:solidFill>
                  <a:schemeClr val="bg1"/>
                </a:solidFill>
                <a:latin typeface="Times New Roman" panose="02020603050405020304" pitchFamily="18" charset="0"/>
                <a:cs typeface="Times New Roman" panose="02020603050405020304" pitchFamily="18" charset="0"/>
              </a:rPr>
              <a:t>Підвищення кваліфікації педагогічних працівників </a:t>
            </a:r>
          </a:p>
          <a:p>
            <a:pPr marL="0" marR="0" lvl="0" indent="0" algn="l" defTabSz="914400" rtl="0" eaLnBrk="1" fontAlgn="auto" latinLnBrk="0" hangingPunct="1">
              <a:lnSpc>
                <a:spcPct val="100000"/>
              </a:lnSpc>
              <a:spcBef>
                <a:spcPts val="0"/>
              </a:spcBef>
              <a:spcAft>
                <a:spcPts val="0"/>
              </a:spcAft>
              <a:buClrTx/>
              <a:buSzTx/>
              <a:buFontTx/>
              <a:buNone/>
              <a:tabLst/>
              <a:defRPr/>
            </a:pPr>
            <a:r>
              <a:rPr lang="uk-UA" sz="1200" noProof="0" dirty="0" smtClean="0">
                <a:solidFill>
                  <a:schemeClr val="bg1"/>
                </a:solidFill>
                <a:latin typeface="Times New Roman" panose="02020603050405020304" pitchFamily="18" charset="0"/>
                <a:cs typeface="Times New Roman" panose="02020603050405020304" pitchFamily="18" charset="0"/>
              </a:rPr>
              <a:t>Створення інклюзивного освітнього простору</a:t>
            </a:r>
          </a:p>
          <a:p>
            <a:pPr marL="0" marR="0" lvl="0" indent="0" algn="l" defTabSz="914400" rtl="0" eaLnBrk="1" fontAlgn="auto" latinLnBrk="0" hangingPunct="1">
              <a:lnSpc>
                <a:spcPct val="100000"/>
              </a:lnSpc>
              <a:spcBef>
                <a:spcPts val="0"/>
              </a:spcBef>
              <a:spcAft>
                <a:spcPts val="0"/>
              </a:spcAft>
              <a:buClrTx/>
              <a:buSzTx/>
              <a:buFontTx/>
              <a:buNone/>
              <a:tabLst/>
              <a:defRPr/>
            </a:pPr>
            <a:r>
              <a:rPr lang="uk-UA" sz="1200" noProof="0" dirty="0" smtClean="0">
                <a:solidFill>
                  <a:schemeClr val="bg1"/>
                </a:solidFill>
                <a:latin typeface="Times New Roman" panose="02020603050405020304" pitchFamily="18" charset="0"/>
                <a:cs typeface="Times New Roman" panose="02020603050405020304" pitchFamily="18" charset="0"/>
              </a:rPr>
              <a:t>Надання освітніх, психолого-педагогічних та </a:t>
            </a:r>
            <a:r>
              <a:rPr lang="uk-UA" sz="1200" noProof="0" dirty="0" err="1" smtClean="0">
                <a:solidFill>
                  <a:schemeClr val="bg1"/>
                </a:solidFill>
                <a:latin typeface="Times New Roman" panose="02020603050405020304" pitchFamily="18" charset="0"/>
                <a:cs typeface="Times New Roman" panose="02020603050405020304" pitchFamily="18" charset="0"/>
              </a:rPr>
              <a:t>корекційно-розвиткових</a:t>
            </a:r>
            <a:r>
              <a:rPr lang="uk-UA" sz="1200" noProof="0" dirty="0" smtClean="0">
                <a:solidFill>
                  <a:schemeClr val="bg1"/>
                </a:solidFill>
                <a:latin typeface="Times New Roman" panose="02020603050405020304" pitchFamily="18" charset="0"/>
                <a:cs typeface="Times New Roman" panose="02020603050405020304" pitchFamily="18" charset="0"/>
              </a:rPr>
              <a:t> послуг </a:t>
            </a:r>
          </a:p>
          <a:p>
            <a:pPr marL="0" marR="0" lvl="0" indent="0" algn="l" defTabSz="914400" rtl="0" eaLnBrk="1" fontAlgn="auto" latinLnBrk="0" hangingPunct="1">
              <a:lnSpc>
                <a:spcPct val="100000"/>
              </a:lnSpc>
              <a:spcBef>
                <a:spcPts val="0"/>
              </a:spcBef>
              <a:spcAft>
                <a:spcPts val="0"/>
              </a:spcAft>
              <a:buClrTx/>
              <a:buSzTx/>
              <a:buFontTx/>
              <a:buNone/>
              <a:tabLst/>
              <a:defRPr/>
            </a:pPr>
            <a:r>
              <a:rPr lang="uk-UA" sz="1200" noProof="0" dirty="0" smtClean="0">
                <a:solidFill>
                  <a:schemeClr val="bg1"/>
                </a:solidFill>
                <a:latin typeface="Times New Roman" panose="02020603050405020304" pitchFamily="18" charset="0"/>
                <a:cs typeface="Times New Roman" panose="02020603050405020304" pitchFamily="18" charset="0"/>
              </a:rPr>
              <a:t>Забезпечення учнів спеціальними засобами корекції психофізичного розвитку; </a:t>
            </a:r>
          </a:p>
          <a:p>
            <a:pPr marL="0" marR="0" lvl="0" indent="0" algn="l" defTabSz="914400" rtl="0" eaLnBrk="1" fontAlgn="auto" latinLnBrk="0" hangingPunct="1">
              <a:lnSpc>
                <a:spcPct val="100000"/>
              </a:lnSpc>
              <a:spcBef>
                <a:spcPts val="0"/>
              </a:spcBef>
              <a:spcAft>
                <a:spcPts val="0"/>
              </a:spcAft>
              <a:buClrTx/>
              <a:buSzTx/>
              <a:buFontTx/>
              <a:buNone/>
              <a:tabLst/>
              <a:defRPr/>
            </a:pPr>
            <a:r>
              <a:rPr lang="uk-UA" sz="1200" noProof="0" dirty="0" smtClean="0">
                <a:solidFill>
                  <a:schemeClr val="bg1"/>
                </a:solidFill>
                <a:latin typeface="Times New Roman" panose="02020603050405020304" pitchFamily="18" charset="0"/>
                <a:cs typeface="Times New Roman" panose="02020603050405020304" pitchFamily="18" charset="0"/>
              </a:rPr>
              <a:t>Здійснення психолого-педагогічного супроводу дитини протягом усього періоду навчання із обов’язковим залученням батьків до освітнього процесу</a:t>
            </a:r>
          </a:p>
          <a:p>
            <a:endParaRPr lang="uk-UA" dirty="0"/>
          </a:p>
        </p:txBody>
      </p:sp>
      <p:sp>
        <p:nvSpPr>
          <p:cNvPr id="4" name="Номер слайда 3"/>
          <p:cNvSpPr>
            <a:spLocks noGrp="1"/>
          </p:cNvSpPr>
          <p:nvPr>
            <p:ph type="sldNum" sz="quarter" idx="10"/>
          </p:nvPr>
        </p:nvSpPr>
        <p:spPr/>
        <p:txBody>
          <a:bodyPr/>
          <a:lstStyle/>
          <a:p>
            <a:fld id="{383B0FF0-8E07-4404-B703-1AC71D2335F3}" type="slidenum">
              <a:rPr lang="uk-UA" smtClean="0"/>
              <a:pPr/>
              <a:t>33</a:t>
            </a:fld>
            <a:endParaRPr lang="uk-U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ctr"/>
            <a:r>
              <a:rPr lang="ru-RU" dirty="0" smtClean="0">
                <a:solidFill>
                  <a:srgbClr val="0070C0"/>
                </a:solidFill>
              </a:rPr>
              <a:t>Постанова </a:t>
            </a:r>
            <a:r>
              <a:rPr lang="ru-RU" dirty="0" err="1" smtClean="0">
                <a:solidFill>
                  <a:srgbClr val="0070C0"/>
                </a:solidFill>
              </a:rPr>
              <a:t>Кабінету</a:t>
            </a:r>
            <a:r>
              <a:rPr lang="ru-RU" dirty="0" smtClean="0">
                <a:solidFill>
                  <a:srgbClr val="0070C0"/>
                </a:solidFill>
              </a:rPr>
              <a:t> </a:t>
            </a:r>
            <a:r>
              <a:rPr lang="ru-RU" dirty="0" err="1" smtClean="0">
                <a:solidFill>
                  <a:srgbClr val="0070C0"/>
                </a:solidFill>
              </a:rPr>
              <a:t>Міністрів</a:t>
            </a:r>
            <a:r>
              <a:rPr lang="ru-RU" dirty="0" smtClean="0">
                <a:solidFill>
                  <a:srgbClr val="0070C0"/>
                </a:solidFill>
              </a:rPr>
              <a:t> </a:t>
            </a:r>
            <a:r>
              <a:rPr lang="ru-RU" dirty="0" err="1" smtClean="0">
                <a:solidFill>
                  <a:srgbClr val="0070C0"/>
                </a:solidFill>
              </a:rPr>
              <a:t>України</a:t>
            </a:r>
            <a:r>
              <a:rPr lang="ru-RU" dirty="0" smtClean="0">
                <a:solidFill>
                  <a:srgbClr val="0070C0"/>
                </a:solidFill>
              </a:rPr>
              <a:t> </a:t>
            </a:r>
            <a:r>
              <a:rPr lang="ru-RU" dirty="0" err="1" smtClean="0">
                <a:solidFill>
                  <a:srgbClr val="0070C0"/>
                </a:solidFill>
              </a:rPr>
              <a:t>від</a:t>
            </a:r>
            <a:r>
              <a:rPr lang="ru-RU" dirty="0" smtClean="0">
                <a:solidFill>
                  <a:srgbClr val="0070C0"/>
                </a:solidFill>
              </a:rPr>
              <a:t> 29.04.2022 №493 </a:t>
            </a:r>
          </a:p>
          <a:p>
            <a:pPr algn="ctr"/>
            <a:r>
              <a:rPr lang="ru-RU" dirty="0" smtClean="0"/>
              <a:t>«Про </a:t>
            </a:r>
            <a:r>
              <a:rPr lang="ru-RU" dirty="0" err="1" smtClean="0"/>
              <a:t>внесення</a:t>
            </a:r>
            <a:r>
              <a:rPr lang="ru-RU" dirty="0" smtClean="0"/>
              <a:t> </a:t>
            </a:r>
            <a:r>
              <a:rPr lang="ru-RU" dirty="0" err="1" smtClean="0"/>
              <a:t>змін</a:t>
            </a:r>
            <a:r>
              <a:rPr lang="ru-RU" dirty="0" smtClean="0"/>
              <a:t> до </a:t>
            </a:r>
            <a:r>
              <a:rPr lang="ru-RU" dirty="0" err="1" smtClean="0"/>
              <a:t>Положення</a:t>
            </a:r>
            <a:r>
              <a:rPr lang="ru-RU" dirty="0" smtClean="0"/>
              <a:t> про </a:t>
            </a:r>
            <a:r>
              <a:rPr lang="ru-RU" dirty="0" err="1" smtClean="0"/>
              <a:t>інклюзивноресурсний</a:t>
            </a:r>
            <a:r>
              <a:rPr lang="ru-RU" dirty="0" smtClean="0"/>
              <a:t> центр» </a:t>
            </a:r>
          </a:p>
          <a:p>
            <a:pPr algn="ctr"/>
            <a:endParaRPr lang="uk-U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ІРЦ В УМОВАХ ВОЄННОГО СТАНУ ЗДІЙСНЮЮТЬ СУПРОВІД ВНУТРІШНЬО ПЕРЕМІЩЕНИХ ОСІБ З ООП </a:t>
            </a:r>
            <a:endParaRPr lang="uk-UA" dirty="0" smtClean="0"/>
          </a:p>
          <a:p>
            <a:endParaRPr lang="uk-UA" dirty="0" smtClean="0"/>
          </a:p>
          <a:p>
            <a:r>
              <a:rPr lang="uk-UA" dirty="0" smtClean="0"/>
              <a:t>Зміни сприяють: </a:t>
            </a:r>
          </a:p>
          <a:p>
            <a:r>
              <a:rPr lang="uk-UA" dirty="0" smtClean="0"/>
              <a:t>• Спрощенню процедури подання документів для проведення комплексної психолого-педагогічної оцінки розвитку дитини </a:t>
            </a:r>
          </a:p>
          <a:p>
            <a:r>
              <a:rPr lang="uk-UA" dirty="0" smtClean="0"/>
              <a:t>• Своєчасному виявленню дітей з ООП із числа внутрішньо переміщених осіб завдяки співпраці із соціальними службами громади</a:t>
            </a:r>
          </a:p>
          <a:p>
            <a:endParaRPr lang="uk-UA" dirty="0"/>
          </a:p>
        </p:txBody>
      </p:sp>
      <p:sp>
        <p:nvSpPr>
          <p:cNvPr id="4" name="Номер слайда 3"/>
          <p:cNvSpPr>
            <a:spLocks noGrp="1"/>
          </p:cNvSpPr>
          <p:nvPr>
            <p:ph type="sldNum" sz="quarter" idx="10"/>
          </p:nvPr>
        </p:nvSpPr>
        <p:spPr/>
        <p:txBody>
          <a:bodyPr/>
          <a:lstStyle/>
          <a:p>
            <a:fld id="{383B0FF0-8E07-4404-B703-1AC71D2335F3}" type="slidenum">
              <a:rPr lang="uk-UA" smtClean="0"/>
              <a:pPr/>
              <a:t>4</a:t>
            </a:fld>
            <a:endParaRPr lang="uk-U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err="1" smtClean="0">
                <a:solidFill>
                  <a:schemeClr val="bg1"/>
                </a:solidFill>
              </a:rPr>
              <a:t>Додаткові</a:t>
            </a:r>
            <a:r>
              <a:rPr lang="ru-RU" b="1" dirty="0" smtClean="0">
                <a:solidFill>
                  <a:schemeClr val="bg1"/>
                </a:solidFill>
              </a:rPr>
              <a:t> </a:t>
            </a:r>
            <a:r>
              <a:rPr lang="ru-RU" b="1" dirty="0" err="1" smtClean="0">
                <a:solidFill>
                  <a:schemeClr val="bg1"/>
                </a:solidFill>
              </a:rPr>
              <a:t>завдання</a:t>
            </a:r>
            <a:r>
              <a:rPr lang="ru-RU" b="1" dirty="0" smtClean="0">
                <a:solidFill>
                  <a:schemeClr val="bg1"/>
                </a:solidFill>
              </a:rPr>
              <a:t> ІРЦ в </a:t>
            </a:r>
            <a:r>
              <a:rPr lang="ru-RU" b="1" dirty="0" err="1" smtClean="0">
                <a:solidFill>
                  <a:schemeClr val="bg1"/>
                </a:solidFill>
              </a:rPr>
              <a:t>умовах</a:t>
            </a:r>
            <a:r>
              <a:rPr lang="ru-RU" b="1" dirty="0" smtClean="0">
                <a:solidFill>
                  <a:schemeClr val="bg1"/>
                </a:solidFill>
              </a:rPr>
              <a:t> </a:t>
            </a:r>
            <a:r>
              <a:rPr lang="ru-RU" b="1" dirty="0" err="1" smtClean="0">
                <a:solidFill>
                  <a:schemeClr val="bg1"/>
                </a:solidFill>
              </a:rPr>
              <a:t>воєнного</a:t>
            </a:r>
            <a:r>
              <a:rPr lang="ru-RU" b="1" dirty="0" smtClean="0">
                <a:solidFill>
                  <a:schemeClr val="bg1"/>
                </a:solidFill>
              </a:rPr>
              <a:t> стану:</a:t>
            </a:r>
            <a:endParaRPr lang="uk-UA" b="1"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  Проведення комплексної оцінки та здійснення системного кваліфікованого супроводу осіб з ООП, які вимушено змінили місце проживання (перебування, були зараховані в інклюзивні класи (групи) та здобувають освіту з використанням технологій дистанційного навчання</a:t>
            </a:r>
          </a:p>
          <a:p>
            <a:pPr>
              <a:buFontTx/>
              <a:buChar char="-"/>
            </a:pPr>
            <a:r>
              <a:rPr lang="uk-UA" dirty="0" smtClean="0"/>
              <a:t>Надання інформації  батькам осіб з ООП про заклади, у яких дитина може продовжувати навчання та отримувати інші додаткові послуги</a:t>
            </a:r>
          </a:p>
          <a:p>
            <a:pPr>
              <a:buFontTx/>
              <a:buChar char="-"/>
            </a:pPr>
            <a:r>
              <a:rPr lang="ru-RU" dirty="0" err="1" smtClean="0"/>
              <a:t>Створення</a:t>
            </a:r>
            <a:r>
              <a:rPr lang="ru-RU" dirty="0" smtClean="0"/>
              <a:t> умов для </a:t>
            </a:r>
            <a:r>
              <a:rPr lang="ru-RU" dirty="0" err="1" smtClean="0"/>
              <a:t>психологічної</a:t>
            </a:r>
            <a:r>
              <a:rPr lang="ru-RU" dirty="0" smtClean="0"/>
              <a:t> </a:t>
            </a:r>
            <a:r>
              <a:rPr lang="ru-RU" dirty="0" err="1" smtClean="0"/>
              <a:t>підтримки</a:t>
            </a:r>
            <a:r>
              <a:rPr lang="ru-RU" dirty="0" smtClean="0"/>
              <a:t> </a:t>
            </a:r>
            <a:r>
              <a:rPr lang="ru-RU" dirty="0" err="1" smtClean="0"/>
              <a:t>осіб</a:t>
            </a:r>
            <a:r>
              <a:rPr lang="ru-RU" dirty="0" smtClean="0"/>
              <a:t>, </a:t>
            </a:r>
            <a:r>
              <a:rPr lang="ru-RU" dirty="0" err="1" smtClean="0"/>
              <a:t>які</a:t>
            </a:r>
            <a:r>
              <a:rPr lang="ru-RU" dirty="0" smtClean="0"/>
              <a:t> </a:t>
            </a:r>
            <a:r>
              <a:rPr lang="ru-RU" dirty="0" err="1" smtClean="0"/>
              <a:t>переживають</a:t>
            </a:r>
            <a:r>
              <a:rPr lang="ru-RU" dirty="0" smtClean="0"/>
              <a:t> </a:t>
            </a:r>
            <a:r>
              <a:rPr lang="ru-RU" dirty="0" err="1" smtClean="0"/>
              <a:t>психологічну</a:t>
            </a:r>
            <a:r>
              <a:rPr lang="ru-RU" dirty="0" smtClean="0"/>
              <a:t> травму </a:t>
            </a:r>
          </a:p>
          <a:p>
            <a:pPr>
              <a:buFontTx/>
              <a:buChar char="-"/>
            </a:pPr>
            <a:r>
              <a:rPr lang="uk-UA" dirty="0" smtClean="0"/>
              <a:t>На період дії воєнного стану фахівці </a:t>
            </a:r>
            <a:r>
              <a:rPr lang="uk-UA" dirty="0" err="1" smtClean="0"/>
              <a:t>ІРЦ</a:t>
            </a:r>
            <a:r>
              <a:rPr lang="uk-UA" dirty="0" smtClean="0"/>
              <a:t> надають додаткові </a:t>
            </a:r>
            <a:r>
              <a:rPr lang="uk-UA" dirty="0" err="1" smtClean="0"/>
              <a:t>корекційно-розвиткові</a:t>
            </a:r>
            <a:r>
              <a:rPr lang="uk-UA" dirty="0" smtClean="0"/>
              <a:t> послуги всім особам з ООП, зокрема й дистанційно </a:t>
            </a:r>
            <a:endParaRPr lang="uk-UA" dirty="0"/>
          </a:p>
        </p:txBody>
      </p:sp>
      <p:sp>
        <p:nvSpPr>
          <p:cNvPr id="4" name="Номер слайда 3"/>
          <p:cNvSpPr>
            <a:spLocks noGrp="1"/>
          </p:cNvSpPr>
          <p:nvPr>
            <p:ph type="sldNum" sz="quarter" idx="10"/>
          </p:nvPr>
        </p:nvSpPr>
        <p:spPr/>
        <p:txBody>
          <a:bodyPr/>
          <a:lstStyle/>
          <a:p>
            <a:fld id="{383B0FF0-8E07-4404-B703-1AC71D2335F3}" type="slidenum">
              <a:rPr lang="uk-UA" smtClean="0"/>
              <a:pPr/>
              <a:t>5</a:t>
            </a:fld>
            <a:endParaRPr lang="uk-U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b="1" dirty="0" smtClean="0"/>
              <a:t>Комплексна </a:t>
            </a:r>
            <a:r>
              <a:rPr lang="uk-UA" sz="1200" b="1" dirty="0" err="1" smtClean="0"/>
              <a:t>оцінка</a:t>
            </a:r>
            <a:r>
              <a:rPr lang="uk-UA" sz="1200" dirty="0" err="1" smtClean="0"/>
              <a:t>–</a:t>
            </a:r>
            <a:r>
              <a:rPr lang="uk-UA" sz="1200" dirty="0" smtClean="0"/>
              <a:t> збір та інтерпретація інформації про особливості розвитку особи з метою визначення її особливих освітніх потреб та визначення її освітніх труднощів, розроблення рекомендацій щодо її індивідуальної освітньої траєкторії, модифікації чи адаптації її освітньої програми (навчальних предметів), організації її освітнього середовища, особливостей організації надання психолого-педагогічних, </a:t>
            </a:r>
            <a:r>
              <a:rPr lang="uk-UA" sz="1200" dirty="0" err="1" smtClean="0"/>
              <a:t>корекційно-розвиткових</a:t>
            </a:r>
            <a:r>
              <a:rPr lang="uk-UA" sz="1200" dirty="0" smtClean="0"/>
              <a:t> послуг</a:t>
            </a:r>
          </a:p>
          <a:p>
            <a:pPr marL="0" marR="0" indent="0" algn="l" defTabSz="914400" rtl="0" eaLnBrk="1" fontAlgn="auto" latinLnBrk="0" hangingPunct="1">
              <a:lnSpc>
                <a:spcPct val="100000"/>
              </a:lnSpc>
              <a:spcBef>
                <a:spcPts val="0"/>
              </a:spcBef>
              <a:spcAft>
                <a:spcPts val="0"/>
              </a:spcAft>
              <a:buClrTx/>
              <a:buSzTx/>
              <a:buFontTx/>
              <a:buNone/>
              <a:tabLst/>
              <a:defRPr/>
            </a:pPr>
            <a:r>
              <a:rPr lang="uk-UA" sz="1200" b="1"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smtClean="0">
                <a:solidFill>
                  <a:schemeClr val="bg1"/>
                </a:solidFill>
              </a:rPr>
              <a:t>Визначаються наявність чи відсутність у особи особливих освітніх потреб та у разі їх наявності зазначається категорія (тип) її особливих освітніх потреб (труднощів)</a:t>
            </a:r>
          </a:p>
          <a:p>
            <a:pPr marL="0" marR="0" indent="0" algn="l" defTabSz="914400" rtl="0" eaLnBrk="1" fontAlgn="auto" latinLnBrk="0" hangingPunct="1">
              <a:lnSpc>
                <a:spcPct val="100000"/>
              </a:lnSpc>
              <a:spcBef>
                <a:spcPts val="0"/>
              </a:spcBef>
              <a:spcAft>
                <a:spcPts val="0"/>
              </a:spcAft>
              <a:buClrTx/>
              <a:buSzTx/>
              <a:buFontTx/>
              <a:buNone/>
              <a:tabLst/>
              <a:defRPr/>
            </a:pPr>
            <a:endParaRPr lang="uk-UA" sz="120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err="1" smtClean="0">
                <a:solidFill>
                  <a:schemeClr val="bg1"/>
                </a:solidFill>
              </a:rPr>
              <a:t>Визначаються</a:t>
            </a:r>
            <a:r>
              <a:rPr lang="ru-RU" sz="1200" dirty="0" smtClean="0">
                <a:solidFill>
                  <a:schemeClr val="bg1"/>
                </a:solidFill>
              </a:rPr>
              <a:t> </a:t>
            </a:r>
            <a:r>
              <a:rPr lang="ru-RU" sz="1200" dirty="0" err="1" smtClean="0">
                <a:solidFill>
                  <a:schemeClr val="bg1"/>
                </a:solidFill>
              </a:rPr>
              <a:t>напрями</a:t>
            </a:r>
            <a:r>
              <a:rPr lang="ru-RU" sz="1200" dirty="0" smtClean="0">
                <a:solidFill>
                  <a:schemeClr val="bg1"/>
                </a:solidFill>
              </a:rPr>
              <a:t>, </a:t>
            </a:r>
            <a:r>
              <a:rPr lang="ru-RU" sz="1200" dirty="0" err="1" smtClean="0">
                <a:solidFill>
                  <a:schemeClr val="bg1"/>
                </a:solidFill>
              </a:rPr>
              <a:t>рівень</a:t>
            </a:r>
            <a:r>
              <a:rPr lang="ru-RU" sz="1200" dirty="0" smtClean="0">
                <a:solidFill>
                  <a:schemeClr val="bg1"/>
                </a:solidFill>
              </a:rPr>
              <a:t> та </a:t>
            </a:r>
            <a:r>
              <a:rPr lang="ru-RU" sz="1200" dirty="0" err="1" smtClean="0">
                <a:solidFill>
                  <a:schemeClr val="bg1"/>
                </a:solidFill>
              </a:rPr>
              <a:t>обсяг</a:t>
            </a:r>
            <a:r>
              <a:rPr lang="ru-RU" sz="1200" dirty="0" smtClean="0">
                <a:solidFill>
                  <a:schemeClr val="bg1"/>
                </a:solidFill>
              </a:rPr>
              <a:t> </a:t>
            </a:r>
            <a:r>
              <a:rPr lang="ru-RU" sz="1200" dirty="0" err="1" smtClean="0">
                <a:solidFill>
                  <a:schemeClr val="bg1"/>
                </a:solidFill>
              </a:rPr>
              <a:t>підтримки</a:t>
            </a:r>
            <a:r>
              <a:rPr lang="ru-RU" sz="1200" dirty="0" smtClean="0">
                <a:solidFill>
                  <a:schemeClr val="bg1"/>
                </a:solidFill>
              </a:rPr>
              <a:t> особи </a:t>
            </a:r>
            <a:r>
              <a:rPr lang="ru-RU" sz="1200" dirty="0" err="1" smtClean="0">
                <a:solidFill>
                  <a:schemeClr val="bg1"/>
                </a:solidFill>
              </a:rPr>
              <a:t>з</a:t>
            </a:r>
            <a:r>
              <a:rPr lang="ru-RU" sz="1200" dirty="0" smtClean="0">
                <a:solidFill>
                  <a:schemeClr val="bg1"/>
                </a:solidFill>
              </a:rPr>
              <a:t> </a:t>
            </a:r>
            <a:r>
              <a:rPr lang="ru-RU" sz="1200" dirty="0" err="1" smtClean="0">
                <a:solidFill>
                  <a:schemeClr val="bg1"/>
                </a:solidFill>
              </a:rPr>
              <a:t>особливими</a:t>
            </a:r>
            <a:r>
              <a:rPr lang="ru-RU" sz="1200" dirty="0" smtClean="0">
                <a:solidFill>
                  <a:schemeClr val="bg1"/>
                </a:solidFill>
              </a:rPr>
              <a:t> </a:t>
            </a:r>
            <a:r>
              <a:rPr lang="ru-RU" sz="1200" dirty="0" err="1" smtClean="0">
                <a:solidFill>
                  <a:schemeClr val="bg1"/>
                </a:solidFill>
              </a:rPr>
              <a:t>освітніми</a:t>
            </a:r>
            <a:r>
              <a:rPr lang="ru-RU" sz="1200" dirty="0" smtClean="0">
                <a:solidFill>
                  <a:schemeClr val="bg1"/>
                </a:solidFill>
              </a:rPr>
              <a:t> потребами в </a:t>
            </a:r>
            <a:r>
              <a:rPr lang="ru-RU" sz="1200" dirty="0" err="1" smtClean="0">
                <a:solidFill>
                  <a:schemeClr val="bg1"/>
                </a:solidFill>
              </a:rPr>
              <a:t>освітньому</a:t>
            </a:r>
            <a:r>
              <a:rPr lang="ru-RU" sz="1200" dirty="0" smtClean="0">
                <a:solidFill>
                  <a:schemeClr val="bg1"/>
                </a:solidFill>
              </a:rPr>
              <a:t> </a:t>
            </a:r>
            <a:r>
              <a:rPr lang="ru-RU" sz="1200" dirty="0" err="1" smtClean="0">
                <a:solidFill>
                  <a:schemeClr val="bg1"/>
                </a:solidFill>
              </a:rPr>
              <a:t>процесі</a:t>
            </a:r>
            <a:r>
              <a:rPr lang="ru-RU" sz="1200" dirty="0" smtClean="0">
                <a:solidFill>
                  <a:schemeClr val="bg1"/>
                </a:solidFill>
              </a:rPr>
              <a:t>, у тому </a:t>
            </a:r>
            <a:r>
              <a:rPr lang="ru-RU" sz="1200" dirty="0" err="1" smtClean="0">
                <a:solidFill>
                  <a:schemeClr val="bg1"/>
                </a:solidFill>
              </a:rPr>
              <a:t>числі</a:t>
            </a:r>
            <a:r>
              <a:rPr lang="ru-RU" sz="1200" dirty="0" smtClean="0">
                <a:solidFill>
                  <a:schemeClr val="bg1"/>
                </a:solidFill>
              </a:rPr>
              <a:t> </a:t>
            </a:r>
            <a:r>
              <a:rPr lang="ru-RU" sz="1200" dirty="0" err="1" smtClean="0">
                <a:solidFill>
                  <a:schemeClr val="bg1"/>
                </a:solidFill>
              </a:rPr>
              <a:t>обсяг</a:t>
            </a:r>
            <a:r>
              <a:rPr lang="ru-RU" sz="1200" dirty="0" smtClean="0">
                <a:solidFill>
                  <a:schemeClr val="bg1"/>
                </a:solidFill>
              </a:rPr>
              <a:t> </a:t>
            </a:r>
            <a:r>
              <a:rPr lang="ru-RU" sz="1200" dirty="0" err="1" smtClean="0">
                <a:solidFill>
                  <a:schemeClr val="bg1"/>
                </a:solidFill>
              </a:rPr>
              <a:t>психолого-педагогічних</a:t>
            </a:r>
            <a:r>
              <a:rPr lang="ru-RU" sz="1200" dirty="0" smtClean="0">
                <a:solidFill>
                  <a:schemeClr val="bg1"/>
                </a:solidFill>
              </a:rPr>
              <a:t> та </a:t>
            </a:r>
            <a:r>
              <a:rPr lang="ru-RU" sz="1200" dirty="0" err="1" smtClean="0">
                <a:solidFill>
                  <a:schemeClr val="bg1"/>
                </a:solidFill>
              </a:rPr>
              <a:t>корекційно-розвиткових</a:t>
            </a:r>
            <a:r>
              <a:rPr lang="ru-RU" sz="1200" dirty="0" smtClean="0">
                <a:solidFill>
                  <a:schemeClr val="bg1"/>
                </a:solidFill>
              </a:rPr>
              <a:t> </a:t>
            </a:r>
            <a:r>
              <a:rPr lang="ru-RU" sz="1200" dirty="0" err="1" smtClean="0">
                <a:solidFill>
                  <a:schemeClr val="bg1"/>
                </a:solidFill>
              </a:rPr>
              <a:t>послуг</a:t>
            </a:r>
            <a:endParaRPr lang="ru-RU" sz="120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uk-UA" sz="120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err="1" smtClean="0">
                <a:solidFill>
                  <a:schemeClr val="bg1"/>
                </a:solidFill>
              </a:rPr>
              <a:t>Надаються</a:t>
            </a:r>
            <a:r>
              <a:rPr lang="ru-RU" sz="1200" dirty="0" smtClean="0">
                <a:solidFill>
                  <a:schemeClr val="bg1"/>
                </a:solidFill>
              </a:rPr>
              <a:t> </a:t>
            </a:r>
            <a:r>
              <a:rPr lang="ru-RU" sz="1200" dirty="0" err="1" smtClean="0">
                <a:solidFill>
                  <a:schemeClr val="bg1"/>
                </a:solidFill>
              </a:rPr>
              <a:t>рекомендації</a:t>
            </a:r>
            <a:r>
              <a:rPr lang="ru-RU" sz="1200" dirty="0" smtClean="0">
                <a:solidFill>
                  <a:schemeClr val="bg1"/>
                </a:solidFill>
              </a:rPr>
              <a:t> </a:t>
            </a:r>
            <a:r>
              <a:rPr lang="ru-RU" sz="1200" dirty="0" err="1" smtClean="0">
                <a:solidFill>
                  <a:schemeClr val="bg1"/>
                </a:solidFill>
              </a:rPr>
              <a:t>щодо</a:t>
            </a:r>
            <a:r>
              <a:rPr lang="ru-RU" sz="1200" dirty="0" smtClean="0">
                <a:solidFill>
                  <a:schemeClr val="bg1"/>
                </a:solidFill>
              </a:rPr>
              <a:t> </a:t>
            </a:r>
            <a:r>
              <a:rPr lang="ru-RU" sz="1200" dirty="0" err="1" smtClean="0">
                <a:solidFill>
                  <a:schemeClr val="bg1"/>
                </a:solidFill>
              </a:rPr>
              <a:t>складення</a:t>
            </a:r>
            <a:r>
              <a:rPr lang="ru-RU" sz="1200" dirty="0" smtClean="0">
                <a:solidFill>
                  <a:schemeClr val="bg1"/>
                </a:solidFill>
              </a:rPr>
              <a:t>, </a:t>
            </a:r>
            <a:r>
              <a:rPr lang="ru-RU" sz="1200" dirty="0" err="1" smtClean="0">
                <a:solidFill>
                  <a:schemeClr val="bg1"/>
                </a:solidFill>
              </a:rPr>
              <a:t>виконання</a:t>
            </a:r>
            <a:r>
              <a:rPr lang="ru-RU" sz="1200" dirty="0" smtClean="0">
                <a:solidFill>
                  <a:schemeClr val="bg1"/>
                </a:solidFill>
              </a:rPr>
              <a:t>, </a:t>
            </a:r>
            <a:r>
              <a:rPr lang="ru-RU" sz="1200" dirty="0" err="1" smtClean="0">
                <a:solidFill>
                  <a:schemeClr val="bg1"/>
                </a:solidFill>
              </a:rPr>
              <a:t>коригування</a:t>
            </a:r>
            <a:r>
              <a:rPr lang="ru-RU" sz="1200" dirty="0" smtClean="0">
                <a:solidFill>
                  <a:schemeClr val="bg1"/>
                </a:solidFill>
              </a:rPr>
              <a:t> </a:t>
            </a:r>
            <a:r>
              <a:rPr lang="ru-RU" sz="1200" dirty="0" err="1" smtClean="0">
                <a:solidFill>
                  <a:schemeClr val="bg1"/>
                </a:solidFill>
              </a:rPr>
              <a:t>індивідуальної</a:t>
            </a:r>
            <a:r>
              <a:rPr lang="ru-RU" sz="1200" dirty="0" smtClean="0">
                <a:solidFill>
                  <a:schemeClr val="bg1"/>
                </a:solidFill>
              </a:rPr>
              <a:t> </a:t>
            </a:r>
            <a:r>
              <a:rPr lang="ru-RU" sz="1200" dirty="0" err="1" smtClean="0">
                <a:solidFill>
                  <a:schemeClr val="bg1"/>
                </a:solidFill>
              </a:rPr>
              <a:t>програми</a:t>
            </a:r>
            <a:r>
              <a:rPr lang="ru-RU" sz="1200" dirty="0" smtClean="0">
                <a:solidFill>
                  <a:schemeClr val="bg1"/>
                </a:solidFill>
              </a:rPr>
              <a:t> </a:t>
            </a:r>
            <a:r>
              <a:rPr lang="ru-RU" sz="1200" dirty="0" err="1" smtClean="0">
                <a:solidFill>
                  <a:schemeClr val="bg1"/>
                </a:solidFill>
              </a:rPr>
              <a:t>розвитку</a:t>
            </a:r>
            <a:endParaRPr lang="uk-UA" sz="1200" dirty="0" smtClean="0">
              <a:solidFill>
                <a:schemeClr val="bg1"/>
              </a:solidFill>
            </a:endParaRPr>
          </a:p>
          <a:p>
            <a:endParaRPr lang="uk-UA" dirty="0"/>
          </a:p>
        </p:txBody>
      </p:sp>
      <p:sp>
        <p:nvSpPr>
          <p:cNvPr id="4" name="Номер слайда 3"/>
          <p:cNvSpPr>
            <a:spLocks noGrp="1"/>
          </p:cNvSpPr>
          <p:nvPr>
            <p:ph type="sldNum" sz="quarter" idx="10"/>
          </p:nvPr>
        </p:nvSpPr>
        <p:spPr/>
        <p:txBody>
          <a:bodyPr/>
          <a:lstStyle/>
          <a:p>
            <a:fld id="{383B0FF0-8E07-4404-B703-1AC71D2335F3}" type="slidenum">
              <a:rPr lang="uk-UA" smtClean="0"/>
              <a:pPr/>
              <a:t>6</a:t>
            </a:fld>
            <a:endParaRPr lang="uk-U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b="1" dirty="0" smtClean="0"/>
              <a:t>Категорії освітніх труднощів</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err="1" smtClean="0">
                <a:solidFill>
                  <a:schemeClr val="accent1"/>
                </a:solidFill>
              </a:rPr>
              <a:t>Освітні</a:t>
            </a:r>
            <a:r>
              <a:rPr lang="ru-RU" dirty="0" smtClean="0">
                <a:solidFill>
                  <a:schemeClr val="accent1"/>
                </a:solidFill>
              </a:rPr>
              <a:t> </a:t>
            </a:r>
            <a:r>
              <a:rPr lang="ru-RU" dirty="0" err="1" smtClean="0">
                <a:solidFill>
                  <a:schemeClr val="accent1"/>
                </a:solidFill>
              </a:rPr>
              <a:t>труднощі</a:t>
            </a:r>
            <a:r>
              <a:rPr lang="ru-RU" dirty="0" smtClean="0">
                <a:solidFill>
                  <a:schemeClr val="accent1"/>
                </a:solidFill>
              </a:rPr>
              <a:t> </a:t>
            </a:r>
            <a:r>
              <a:rPr lang="ru-RU" dirty="0" smtClean="0"/>
              <a:t>- </a:t>
            </a:r>
            <a:r>
              <a:rPr lang="ru-RU" dirty="0" err="1" smtClean="0"/>
              <a:t>труднощі</a:t>
            </a:r>
            <a:r>
              <a:rPr lang="ru-RU" dirty="0" smtClean="0"/>
              <a:t> у </a:t>
            </a:r>
            <a:r>
              <a:rPr lang="ru-RU" dirty="0" err="1" smtClean="0"/>
              <a:t>навчанні</a:t>
            </a:r>
            <a:r>
              <a:rPr lang="ru-RU" dirty="0" smtClean="0"/>
              <a:t>, </a:t>
            </a:r>
            <a:r>
              <a:rPr lang="ru-RU" dirty="0" err="1" smtClean="0"/>
              <a:t>які</a:t>
            </a:r>
            <a:r>
              <a:rPr lang="ru-RU" dirty="0" smtClean="0"/>
              <a:t> </a:t>
            </a:r>
            <a:r>
              <a:rPr lang="ru-RU" dirty="0" err="1" smtClean="0"/>
              <a:t>впливають</a:t>
            </a:r>
            <a:r>
              <a:rPr lang="ru-RU" dirty="0" smtClean="0"/>
              <a:t> на </a:t>
            </a:r>
            <a:r>
              <a:rPr lang="ru-RU" dirty="0" err="1" smtClean="0"/>
              <a:t>процес</a:t>
            </a:r>
            <a:r>
              <a:rPr lang="ru-RU" dirty="0" smtClean="0"/>
              <a:t> </a:t>
            </a:r>
            <a:r>
              <a:rPr lang="ru-RU" dirty="0" err="1" smtClean="0"/>
              <a:t>здобуття</a:t>
            </a:r>
            <a:r>
              <a:rPr lang="ru-RU" dirty="0" smtClean="0"/>
              <a:t> </a:t>
            </a:r>
            <a:r>
              <a:rPr lang="ru-RU" dirty="0" err="1" smtClean="0"/>
              <a:t>освіти</a:t>
            </a:r>
            <a:r>
              <a:rPr lang="ru-RU" dirty="0" smtClean="0"/>
              <a:t> та </a:t>
            </a:r>
            <a:r>
              <a:rPr lang="ru-RU" dirty="0" err="1" smtClean="0"/>
              <a:t>результати</a:t>
            </a:r>
            <a:r>
              <a:rPr lang="ru-RU" dirty="0" smtClean="0"/>
              <a:t> </a:t>
            </a:r>
            <a:r>
              <a:rPr lang="ru-RU" dirty="0" err="1" smtClean="0"/>
              <a:t>навчання</a:t>
            </a:r>
            <a:r>
              <a:rPr lang="ru-RU" dirty="0" smtClean="0"/>
              <a:t> </a:t>
            </a:r>
            <a:r>
              <a:rPr lang="ru-RU" dirty="0" err="1" smtClean="0"/>
              <a:t>здобувачів</a:t>
            </a:r>
            <a:r>
              <a:rPr lang="ru-RU" dirty="0" smtClean="0"/>
              <a:t> </a:t>
            </a:r>
            <a:r>
              <a:rPr lang="ru-RU" dirty="0" err="1" smtClean="0"/>
              <a:t>освіти</a:t>
            </a:r>
            <a:r>
              <a:rPr lang="ru-RU" dirty="0" smtClean="0"/>
              <a:t> </a:t>
            </a:r>
            <a:r>
              <a:rPr lang="ru-RU" dirty="0" err="1" smtClean="0"/>
              <a:t>відповідного</a:t>
            </a:r>
            <a:r>
              <a:rPr lang="ru-RU" dirty="0" smtClean="0"/>
              <a:t> року </a:t>
            </a:r>
            <a:r>
              <a:rPr lang="ru-RU" dirty="0" err="1" smtClean="0"/>
              <a:t>навчання</a:t>
            </a:r>
            <a:endParaRPr lang="uk-UA" dirty="0" smtClean="0"/>
          </a:p>
          <a:p>
            <a:pPr lvl="0"/>
            <a:r>
              <a:rPr lang="ru-RU" dirty="0" err="1" smtClean="0"/>
              <a:t>Інтелектуальні</a:t>
            </a:r>
            <a:endParaRPr lang="ru-RU" dirty="0" smtClean="0"/>
          </a:p>
          <a:p>
            <a:pPr lvl="0"/>
            <a:r>
              <a:rPr lang="ru-RU" dirty="0" err="1" smtClean="0"/>
              <a:t>Функціональні</a:t>
            </a:r>
            <a:r>
              <a:rPr lang="ru-RU" dirty="0" smtClean="0"/>
              <a:t> (</a:t>
            </a:r>
            <a:r>
              <a:rPr lang="ru-RU" dirty="0" err="1" smtClean="0"/>
              <a:t>сенсорні</a:t>
            </a:r>
            <a:r>
              <a:rPr lang="ru-RU" dirty="0" smtClean="0"/>
              <a:t>, </a:t>
            </a:r>
            <a:r>
              <a:rPr lang="ru-RU" dirty="0" err="1" smtClean="0"/>
              <a:t>моторні</a:t>
            </a:r>
            <a:r>
              <a:rPr lang="ru-RU" dirty="0" smtClean="0"/>
              <a:t>, </a:t>
            </a:r>
            <a:r>
              <a:rPr lang="ru-RU" dirty="0" err="1" smtClean="0"/>
              <a:t>мовленнєві</a:t>
            </a:r>
            <a:r>
              <a:rPr lang="ru-RU" dirty="0" smtClean="0"/>
              <a:t>)</a:t>
            </a:r>
          </a:p>
          <a:p>
            <a:pPr lvl="0"/>
            <a:r>
              <a:rPr lang="ru-RU" dirty="0" err="1" smtClean="0"/>
              <a:t>Фізичні</a:t>
            </a:r>
            <a:endParaRPr lang="ru-RU" dirty="0" smtClean="0"/>
          </a:p>
          <a:p>
            <a:pPr lvl="0"/>
            <a:r>
              <a:rPr lang="ru-RU" dirty="0" err="1" smtClean="0"/>
              <a:t>Навчальні</a:t>
            </a:r>
            <a:endParaRPr lang="ru-R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err="1" smtClean="0"/>
              <a:t>Соціоадаптаційні</a:t>
            </a:r>
            <a:r>
              <a:rPr lang="ru-RU" dirty="0" smtClean="0"/>
              <a:t>/</a:t>
            </a:r>
            <a:r>
              <a:rPr lang="ru-RU" dirty="0" err="1" smtClean="0"/>
              <a:t>соціокультурні</a:t>
            </a:r>
            <a:r>
              <a:rPr lang="ru-RU" dirty="0" smtClean="0"/>
              <a:t> </a:t>
            </a:r>
          </a:p>
          <a:p>
            <a:endParaRPr lang="uk-UA" dirty="0"/>
          </a:p>
        </p:txBody>
      </p:sp>
      <p:sp>
        <p:nvSpPr>
          <p:cNvPr id="4" name="Номер слайда 3"/>
          <p:cNvSpPr>
            <a:spLocks noGrp="1"/>
          </p:cNvSpPr>
          <p:nvPr>
            <p:ph type="sldNum" sz="quarter" idx="10"/>
          </p:nvPr>
        </p:nvSpPr>
        <p:spPr/>
        <p:txBody>
          <a:bodyPr/>
          <a:lstStyle/>
          <a:p>
            <a:fld id="{383B0FF0-8E07-4404-B703-1AC71D2335F3}" type="slidenum">
              <a:rPr lang="uk-UA" smtClean="0"/>
              <a:pPr/>
              <a:t>7</a:t>
            </a:fld>
            <a:endParaRPr lang="uk-U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t>ІНТЕЛЕКТУАЛЬНІ</a:t>
            </a:r>
            <a:endParaRPr lang="uk-UA"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err="1" smtClean="0"/>
              <a:t>можуть</a:t>
            </a:r>
            <a:r>
              <a:rPr lang="ru-RU" sz="1200" dirty="0" smtClean="0"/>
              <a:t> </a:t>
            </a:r>
            <a:r>
              <a:rPr lang="ru-RU" sz="1200" dirty="0" err="1" smtClean="0"/>
              <a:t>полягати</a:t>
            </a:r>
            <a:r>
              <a:rPr lang="ru-RU" sz="1200" dirty="0" smtClean="0"/>
              <a:t> в </a:t>
            </a:r>
            <a:r>
              <a:rPr lang="ru-RU" sz="1200" dirty="0" err="1" smtClean="0"/>
              <a:t>обмеженні</a:t>
            </a:r>
            <a:r>
              <a:rPr lang="ru-RU" sz="1200" dirty="0" smtClean="0"/>
              <a:t> </a:t>
            </a:r>
            <a:r>
              <a:rPr lang="ru-RU" sz="1200" dirty="0" err="1" smtClean="0"/>
              <a:t>функціонування</a:t>
            </a:r>
            <a:r>
              <a:rPr lang="ru-RU" sz="1200" dirty="0" smtClean="0"/>
              <a:t> </a:t>
            </a:r>
            <a:r>
              <a:rPr lang="ru-RU" sz="1200" dirty="0" err="1" smtClean="0"/>
              <a:t>різного</a:t>
            </a:r>
            <a:r>
              <a:rPr lang="ru-RU" sz="1200" dirty="0" smtClean="0"/>
              <a:t> </a:t>
            </a:r>
            <a:r>
              <a:rPr lang="ru-RU" sz="1200" dirty="0" err="1" smtClean="0"/>
              <a:t>ступеня</a:t>
            </a:r>
            <a:r>
              <a:rPr lang="ru-RU" sz="1200" dirty="0" smtClean="0"/>
              <a:t> </a:t>
            </a:r>
            <a:r>
              <a:rPr lang="ru-RU" sz="1200" dirty="0" err="1" smtClean="0"/>
              <a:t>прояву</a:t>
            </a:r>
            <a:r>
              <a:rPr lang="ru-RU" sz="1200" dirty="0" smtClean="0"/>
              <a:t> </a:t>
            </a:r>
            <a:r>
              <a:rPr lang="ru-RU" sz="1200" dirty="0" err="1" smtClean="0"/>
              <a:t>передумов</a:t>
            </a:r>
            <a:r>
              <a:rPr lang="ru-RU" sz="1200" dirty="0" smtClean="0"/>
              <a:t> </a:t>
            </a:r>
            <a:r>
              <a:rPr lang="ru-RU" sz="1200" dirty="0" err="1" smtClean="0"/>
              <a:t>інтелекту</a:t>
            </a:r>
            <a:r>
              <a:rPr lang="ru-RU" sz="1200" dirty="0" smtClean="0"/>
              <a:t> (</a:t>
            </a:r>
            <a:r>
              <a:rPr lang="ru-RU" sz="1200" dirty="0" err="1" smtClean="0"/>
              <a:t>пам’яті</a:t>
            </a:r>
            <a:r>
              <a:rPr lang="ru-RU" sz="1200" dirty="0" smtClean="0"/>
              <a:t>, </a:t>
            </a:r>
            <a:r>
              <a:rPr lang="ru-RU" sz="1200" dirty="0" err="1" smtClean="0"/>
              <a:t>уваги</a:t>
            </a:r>
            <a:r>
              <a:rPr lang="ru-RU" sz="1200" dirty="0" smtClean="0"/>
              <a:t>, </a:t>
            </a:r>
            <a:r>
              <a:rPr lang="ru-RU" sz="1200" dirty="0" err="1" smtClean="0"/>
              <a:t>мислення</a:t>
            </a:r>
            <a:r>
              <a:rPr lang="ru-RU" sz="1200" dirty="0" smtClean="0"/>
              <a:t>, </a:t>
            </a:r>
            <a:r>
              <a:rPr lang="ru-RU" sz="1200" dirty="0" err="1" smtClean="0"/>
              <a:t>мовлення</a:t>
            </a:r>
            <a:r>
              <a:rPr lang="ru-RU" sz="1200" dirty="0" smtClean="0"/>
              <a:t>, </a:t>
            </a:r>
            <a:r>
              <a:rPr lang="ru-RU" sz="1200" dirty="0" err="1" smtClean="0"/>
              <a:t>вольових</a:t>
            </a:r>
            <a:r>
              <a:rPr lang="ru-RU" sz="1200" dirty="0" smtClean="0"/>
              <a:t> </a:t>
            </a:r>
            <a:r>
              <a:rPr lang="ru-RU" sz="1200" dirty="0" err="1" smtClean="0"/>
              <a:t>процесів</a:t>
            </a:r>
            <a:r>
              <a:rPr lang="ru-RU" sz="1200" dirty="0" smtClean="0"/>
              <a:t>, </a:t>
            </a:r>
            <a:r>
              <a:rPr lang="ru-RU" sz="1200" dirty="0" err="1" smtClean="0"/>
              <a:t>мотивації</a:t>
            </a:r>
            <a:r>
              <a:rPr lang="ru-RU" sz="1200" dirty="0" smtClean="0"/>
              <a:t> </a:t>
            </a:r>
            <a:r>
              <a:rPr lang="ru-RU" sz="1200" dirty="0" err="1" smtClean="0"/>
              <a:t>тощо</a:t>
            </a:r>
            <a:r>
              <a:rPr lang="ru-RU" sz="1200" dirty="0" smtClean="0"/>
              <a:t>), </a:t>
            </a:r>
            <a:r>
              <a:rPr lang="ru-RU" sz="1200" dirty="0" err="1" smtClean="0"/>
              <a:t>власне</a:t>
            </a:r>
            <a:r>
              <a:rPr lang="ru-RU" sz="1200" dirty="0" smtClean="0"/>
              <a:t> </a:t>
            </a:r>
            <a:r>
              <a:rPr lang="ru-RU" sz="1200" dirty="0" err="1" smtClean="0"/>
              <a:t>інтелекту</a:t>
            </a:r>
            <a:r>
              <a:rPr lang="ru-RU" sz="1200" dirty="0" smtClean="0"/>
              <a:t> (</a:t>
            </a:r>
            <a:r>
              <a:rPr lang="ru-RU" sz="1200" dirty="0" err="1" smtClean="0"/>
              <a:t>здатності</a:t>
            </a:r>
            <a:r>
              <a:rPr lang="ru-RU" sz="1200" dirty="0" smtClean="0"/>
              <a:t> до </a:t>
            </a:r>
            <a:r>
              <a:rPr lang="ru-RU" sz="1200" dirty="0" err="1" smtClean="0"/>
              <a:t>узагальнення</a:t>
            </a:r>
            <a:r>
              <a:rPr lang="ru-RU" sz="1200" dirty="0" smtClean="0"/>
              <a:t>, </a:t>
            </a:r>
            <a:r>
              <a:rPr lang="ru-RU" sz="1200" dirty="0" err="1" smtClean="0"/>
              <a:t>абстрагування</a:t>
            </a:r>
            <a:r>
              <a:rPr lang="ru-RU" sz="1200" dirty="0" smtClean="0"/>
              <a:t>, </a:t>
            </a:r>
            <a:r>
              <a:rPr lang="ru-RU" sz="1200" dirty="0" err="1" smtClean="0"/>
              <a:t>міркування</a:t>
            </a:r>
            <a:r>
              <a:rPr lang="ru-RU" sz="1200" dirty="0" smtClean="0"/>
              <a:t>; </a:t>
            </a:r>
            <a:r>
              <a:rPr lang="ru-RU" sz="1200" dirty="0" err="1" smtClean="0"/>
              <a:t>продукування</a:t>
            </a:r>
            <a:r>
              <a:rPr lang="ru-RU" sz="1200" dirty="0" smtClean="0"/>
              <a:t> думки</a:t>
            </a:r>
            <a:r>
              <a:rPr lang="ru-RU" dirty="0" smtClean="0"/>
              <a:t>, </a:t>
            </a:r>
            <a:r>
              <a:rPr lang="ru-RU" sz="1100" dirty="0" err="1" smtClean="0"/>
              <a:t>судження</a:t>
            </a:r>
            <a:r>
              <a:rPr lang="ru-RU" sz="1100" dirty="0" smtClean="0"/>
              <a:t>; </a:t>
            </a:r>
            <a:r>
              <a:rPr lang="ru-RU" sz="1100" dirty="0" err="1" smtClean="0"/>
              <a:t>здатності</a:t>
            </a:r>
            <a:r>
              <a:rPr lang="ru-RU" sz="1100" dirty="0" smtClean="0"/>
              <a:t> </a:t>
            </a:r>
            <a:r>
              <a:rPr lang="ru-RU" sz="1100" dirty="0" err="1" smtClean="0"/>
              <a:t>робити</a:t>
            </a:r>
            <a:r>
              <a:rPr lang="ru-RU" sz="1100" dirty="0" smtClean="0"/>
              <a:t> </a:t>
            </a:r>
            <a:r>
              <a:rPr lang="ru-RU" sz="1100" dirty="0" err="1" smtClean="0"/>
              <a:t>висновки</a:t>
            </a:r>
            <a:r>
              <a:rPr lang="ru-RU" sz="1100" dirty="0" smtClean="0"/>
              <a:t> </a:t>
            </a:r>
            <a:r>
              <a:rPr lang="ru-RU" sz="1100" dirty="0" err="1" smtClean="0"/>
              <a:t>тощо</a:t>
            </a:r>
            <a:r>
              <a:rPr lang="ru-RU" sz="1100" dirty="0" smtClean="0"/>
              <a:t>), </a:t>
            </a:r>
            <a:r>
              <a:rPr lang="ru-RU" sz="1100" dirty="0" err="1" smtClean="0"/>
              <a:t>інвентарю</a:t>
            </a:r>
            <a:r>
              <a:rPr lang="ru-RU" sz="1100" dirty="0" smtClean="0"/>
              <a:t> </a:t>
            </a:r>
            <a:r>
              <a:rPr lang="ru-RU" sz="1100" dirty="0" err="1" smtClean="0"/>
              <a:t>інтелекту</a:t>
            </a:r>
            <a:r>
              <a:rPr lang="ru-RU" sz="1100" dirty="0" smtClean="0"/>
              <a:t> (</a:t>
            </a:r>
            <a:r>
              <a:rPr lang="ru-RU" sz="1100" dirty="0" err="1" smtClean="0"/>
              <a:t>набутих</a:t>
            </a:r>
            <a:r>
              <a:rPr lang="ru-RU" sz="1100" dirty="0" smtClean="0"/>
              <a:t> </a:t>
            </a:r>
            <a:r>
              <a:rPr lang="ru-RU" sz="1100" dirty="0" err="1" smtClean="0"/>
              <a:t>знань</a:t>
            </a:r>
            <a:r>
              <a:rPr lang="ru-RU" sz="1100" dirty="0" smtClean="0"/>
              <a:t>, </a:t>
            </a:r>
            <a:r>
              <a:rPr lang="ru-RU" sz="1100" dirty="0" err="1" smtClean="0"/>
              <a:t>умінь</a:t>
            </a:r>
            <a:r>
              <a:rPr lang="ru-RU" sz="1100" dirty="0" smtClean="0"/>
              <a:t>, </a:t>
            </a:r>
            <a:r>
              <a:rPr lang="ru-RU" sz="1100" dirty="0" err="1" smtClean="0"/>
              <a:t>навичок</a:t>
            </a:r>
            <a:r>
              <a:rPr lang="ru-RU" sz="1100" dirty="0" smtClean="0"/>
              <a:t>)</a:t>
            </a:r>
          </a:p>
          <a:p>
            <a:endParaRPr lang="uk-UA" dirty="0"/>
          </a:p>
        </p:txBody>
      </p:sp>
      <p:sp>
        <p:nvSpPr>
          <p:cNvPr id="4" name="Номер слайда 3"/>
          <p:cNvSpPr>
            <a:spLocks noGrp="1"/>
          </p:cNvSpPr>
          <p:nvPr>
            <p:ph type="sldNum" sz="quarter" idx="10"/>
          </p:nvPr>
        </p:nvSpPr>
        <p:spPr/>
        <p:txBody>
          <a:bodyPr/>
          <a:lstStyle/>
          <a:p>
            <a:fld id="{383B0FF0-8E07-4404-B703-1AC71D2335F3}" type="slidenum">
              <a:rPr lang="uk-UA" smtClean="0"/>
              <a:pPr/>
              <a:t>8</a:t>
            </a:fld>
            <a:endParaRPr lang="uk-U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err="1" smtClean="0"/>
              <a:t>Функціональні</a:t>
            </a:r>
            <a:r>
              <a:rPr lang="ru-RU" sz="1200" b="1" dirty="0" smtClean="0"/>
              <a:t> (</a:t>
            </a:r>
            <a:r>
              <a:rPr lang="ru-RU" sz="1200" b="1" dirty="0" err="1" smtClean="0"/>
              <a:t>сенсорні</a:t>
            </a:r>
            <a:r>
              <a:rPr lang="ru-RU" sz="1200" b="1" dirty="0" smtClean="0"/>
              <a:t>, </a:t>
            </a:r>
            <a:r>
              <a:rPr lang="ru-RU" sz="1200" b="1" dirty="0" err="1" smtClean="0"/>
              <a:t>моторні</a:t>
            </a:r>
            <a:r>
              <a:rPr lang="ru-RU" sz="1200" b="1" dirty="0" smtClean="0"/>
              <a:t>, </a:t>
            </a:r>
            <a:r>
              <a:rPr lang="ru-RU" sz="1200" b="1" dirty="0" err="1" smtClean="0"/>
              <a:t>мовленнєві</a:t>
            </a:r>
            <a:r>
              <a:rPr lang="ru-RU" sz="1200" b="1" dirty="0" smtClean="0"/>
              <a:t>)</a:t>
            </a:r>
            <a:endParaRPr lang="uk-UA"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err="1" smtClean="0"/>
              <a:t>можуть</a:t>
            </a:r>
            <a:r>
              <a:rPr lang="ru-RU" sz="1200" dirty="0" smtClean="0"/>
              <a:t> </a:t>
            </a:r>
            <a:r>
              <a:rPr lang="ru-RU" sz="1200" dirty="0" err="1" smtClean="0"/>
              <a:t>полягати</a:t>
            </a:r>
            <a:r>
              <a:rPr lang="ru-RU" sz="1200" dirty="0" smtClean="0"/>
              <a:t> в </a:t>
            </a:r>
            <a:r>
              <a:rPr lang="ru-RU" sz="1200" dirty="0" err="1" smtClean="0"/>
              <a:t>обмеженні</a:t>
            </a:r>
            <a:r>
              <a:rPr lang="ru-RU" sz="1200" dirty="0" smtClean="0"/>
              <a:t> </a:t>
            </a:r>
            <a:r>
              <a:rPr lang="ru-RU" sz="1200" dirty="0" err="1" smtClean="0"/>
              <a:t>життєдіяльності</a:t>
            </a:r>
            <a:r>
              <a:rPr lang="ru-RU" sz="1200" dirty="0" smtClean="0"/>
              <a:t> </a:t>
            </a:r>
            <a:r>
              <a:rPr lang="ru-RU" sz="1200" dirty="0" err="1" smtClean="0"/>
              <a:t>різного</a:t>
            </a:r>
            <a:r>
              <a:rPr lang="ru-RU" sz="1200" dirty="0" smtClean="0"/>
              <a:t> </a:t>
            </a:r>
            <a:r>
              <a:rPr lang="ru-RU" sz="1200" dirty="0" err="1" smtClean="0"/>
              <a:t>ступеня</a:t>
            </a:r>
            <a:r>
              <a:rPr lang="ru-RU" sz="1200" dirty="0" smtClean="0"/>
              <a:t> </a:t>
            </a:r>
            <a:r>
              <a:rPr lang="ru-RU" sz="1200" dirty="0" err="1" smtClean="0"/>
              <a:t>прояву</a:t>
            </a:r>
            <a:r>
              <a:rPr lang="ru-RU" sz="1200" dirty="0" smtClean="0"/>
              <a:t> </a:t>
            </a:r>
            <a:r>
              <a:rPr lang="ru-RU" sz="1200" dirty="0" err="1" smtClean="0"/>
              <a:t>слухової</a:t>
            </a:r>
            <a:r>
              <a:rPr lang="ru-RU" sz="1200" dirty="0" smtClean="0"/>
              <a:t>, </a:t>
            </a:r>
            <a:r>
              <a:rPr lang="ru-RU" sz="1200" dirty="0" err="1" smtClean="0"/>
              <a:t>зорової</a:t>
            </a:r>
            <a:r>
              <a:rPr lang="ru-RU" sz="1200" dirty="0" smtClean="0"/>
              <a:t>, </a:t>
            </a:r>
            <a:r>
              <a:rPr lang="ru-RU" sz="1200" dirty="0" err="1" smtClean="0"/>
              <a:t>опорно-рухової</a:t>
            </a:r>
            <a:r>
              <a:rPr lang="ru-RU" sz="1200" dirty="0" smtClean="0"/>
              <a:t> (</a:t>
            </a:r>
            <a:r>
              <a:rPr lang="ru-RU" sz="1200" dirty="0" err="1" smtClean="0"/>
              <a:t>кістково-м’язової</a:t>
            </a:r>
            <a:r>
              <a:rPr lang="ru-RU" sz="1200" dirty="0" smtClean="0"/>
              <a:t>), </a:t>
            </a:r>
            <a:r>
              <a:rPr lang="ru-RU" sz="1200" dirty="0" err="1" smtClean="0"/>
              <a:t>мовленнєвої</a:t>
            </a:r>
            <a:r>
              <a:rPr lang="ru-RU" sz="1200" dirty="0" smtClean="0"/>
              <a:t> </a:t>
            </a:r>
            <a:r>
              <a:rPr lang="ru-RU" sz="1200" dirty="0" err="1" smtClean="0"/>
              <a:t>функцій</a:t>
            </a:r>
            <a:r>
              <a:rPr lang="ru-RU" sz="1200" dirty="0" smtClean="0"/>
              <a:t> (</a:t>
            </a:r>
            <a:r>
              <a:rPr lang="ru-RU" sz="1200" dirty="0" err="1" smtClean="0"/>
              <a:t>стосуватися</a:t>
            </a:r>
            <a:r>
              <a:rPr lang="ru-RU" sz="1200" dirty="0" smtClean="0"/>
              <a:t> </a:t>
            </a:r>
            <a:r>
              <a:rPr lang="ru-RU" sz="1200" dirty="0" err="1" smtClean="0"/>
              <a:t>відтворення</a:t>
            </a:r>
            <a:r>
              <a:rPr lang="ru-RU" sz="1200" dirty="0" smtClean="0"/>
              <a:t> </a:t>
            </a:r>
            <a:r>
              <a:rPr lang="ru-RU" sz="1200" dirty="0" err="1" smtClean="0"/>
              <a:t>звуко-складової</a:t>
            </a:r>
            <a:r>
              <a:rPr lang="ru-RU" sz="1200" dirty="0" smtClean="0"/>
              <a:t> </a:t>
            </a:r>
            <a:r>
              <a:rPr lang="ru-RU" sz="1200" dirty="0" err="1" smtClean="0"/>
              <a:t>структури</a:t>
            </a:r>
            <a:r>
              <a:rPr lang="ru-RU" sz="1200" dirty="0" smtClean="0"/>
              <a:t> слова; </a:t>
            </a:r>
            <a:r>
              <a:rPr lang="ru-RU" sz="1200" dirty="0" err="1" smtClean="0"/>
              <a:t>розбірливості</a:t>
            </a:r>
            <a:r>
              <a:rPr lang="ru-RU" sz="1200" dirty="0" smtClean="0"/>
              <a:t> </a:t>
            </a:r>
            <a:r>
              <a:rPr lang="ru-RU" sz="1200" dirty="0" err="1" smtClean="0"/>
              <a:t>мовлення</a:t>
            </a:r>
            <a:r>
              <a:rPr lang="ru-RU" sz="1200" dirty="0" smtClean="0"/>
              <a:t>; темпу </a:t>
            </a:r>
            <a:r>
              <a:rPr lang="ru-RU" sz="1200" dirty="0" err="1" smtClean="0"/>
              <a:t>і</a:t>
            </a:r>
            <a:r>
              <a:rPr lang="ru-RU" sz="1200" dirty="0" smtClean="0"/>
              <a:t> ритму; </a:t>
            </a:r>
            <a:r>
              <a:rPr lang="ru-RU" sz="1200" dirty="0" err="1" smtClean="0"/>
              <a:t>мелодико-інтонаційного</a:t>
            </a:r>
            <a:r>
              <a:rPr lang="ru-RU" sz="1200" dirty="0" smtClean="0"/>
              <a:t> </a:t>
            </a:r>
            <a:r>
              <a:rPr lang="ru-RU" sz="1200" dirty="0" err="1" smtClean="0"/>
              <a:t>малюнку</a:t>
            </a:r>
            <a:r>
              <a:rPr lang="ru-RU" sz="1200" dirty="0" smtClean="0"/>
              <a:t>; характеристик голосу; </a:t>
            </a:r>
            <a:r>
              <a:rPr lang="ru-RU" sz="1200" dirty="0" err="1" smtClean="0"/>
              <a:t>розрізнення</a:t>
            </a:r>
            <a:r>
              <a:rPr lang="ru-RU" sz="1200" dirty="0" smtClean="0"/>
              <a:t> </a:t>
            </a:r>
            <a:r>
              <a:rPr lang="ru-RU" sz="1200" dirty="0" err="1" smtClean="0"/>
              <a:t>звуків</a:t>
            </a:r>
            <a:r>
              <a:rPr lang="ru-RU" sz="1200" dirty="0" smtClean="0"/>
              <a:t> </a:t>
            </a:r>
            <a:r>
              <a:rPr lang="ru-RU" sz="1200" dirty="0" err="1" smtClean="0"/>
              <a:t>мовлення</a:t>
            </a:r>
            <a:r>
              <a:rPr lang="ru-RU" sz="1200" dirty="0" smtClean="0"/>
              <a:t> на слух; </a:t>
            </a:r>
            <a:r>
              <a:rPr lang="ru-RU" sz="1200" dirty="0" err="1" smtClean="0"/>
              <a:t>використання</a:t>
            </a:r>
            <a:r>
              <a:rPr lang="ru-RU" sz="1200" dirty="0" smtClean="0"/>
              <a:t> </a:t>
            </a:r>
            <a:r>
              <a:rPr lang="ru-RU" sz="1200" dirty="0" err="1" smtClean="0"/>
              <a:t>словникового</a:t>
            </a:r>
            <a:r>
              <a:rPr lang="ru-RU" sz="1200" dirty="0" smtClean="0"/>
              <a:t> запасу </a:t>
            </a:r>
            <a:r>
              <a:rPr lang="ru-RU" sz="1200" dirty="0" err="1" smtClean="0"/>
              <a:t>і</a:t>
            </a:r>
            <a:r>
              <a:rPr lang="ru-RU" sz="1200" dirty="0" smtClean="0"/>
              <a:t> </a:t>
            </a:r>
            <a:r>
              <a:rPr lang="ru-RU" sz="1200" dirty="0" err="1" smtClean="0"/>
              <a:t>граматики</a:t>
            </a:r>
            <a:r>
              <a:rPr lang="ru-RU" sz="1200" dirty="0" smtClean="0"/>
              <a:t>; </a:t>
            </a:r>
            <a:r>
              <a:rPr lang="ru-RU" sz="1200" dirty="0" err="1" smtClean="0"/>
              <a:t>перебігу</a:t>
            </a:r>
            <a:r>
              <a:rPr lang="ru-RU" sz="1200" dirty="0" smtClean="0"/>
              <a:t> </a:t>
            </a:r>
            <a:r>
              <a:rPr lang="ru-RU" sz="1200" dirty="0" err="1" smtClean="0"/>
              <a:t>читання</a:t>
            </a:r>
            <a:r>
              <a:rPr lang="ru-RU" sz="1200" dirty="0" smtClean="0"/>
              <a:t>, письма, </a:t>
            </a:r>
            <a:r>
              <a:rPr lang="ru-RU" sz="1200" dirty="0" err="1" smtClean="0"/>
              <a:t>комунікації</a:t>
            </a:r>
            <a:r>
              <a:rPr lang="ru-RU" sz="1200" dirty="0" smtClean="0"/>
              <a:t>)</a:t>
            </a:r>
          </a:p>
          <a:p>
            <a:endParaRPr lang="uk-UA" dirty="0"/>
          </a:p>
        </p:txBody>
      </p:sp>
      <p:sp>
        <p:nvSpPr>
          <p:cNvPr id="4" name="Номер слайда 3"/>
          <p:cNvSpPr>
            <a:spLocks noGrp="1"/>
          </p:cNvSpPr>
          <p:nvPr>
            <p:ph type="sldNum" sz="quarter" idx="10"/>
          </p:nvPr>
        </p:nvSpPr>
        <p:spPr/>
        <p:txBody>
          <a:bodyPr/>
          <a:lstStyle/>
          <a:p>
            <a:fld id="{383B0FF0-8E07-4404-B703-1AC71D2335F3}" type="slidenum">
              <a:rPr lang="uk-UA" smtClean="0"/>
              <a:pPr/>
              <a:t>9</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25.05.2023</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25.05.2023</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25.05.2023</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25.05.2023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25.05.2023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25.05.2023</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25.05.2023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25.05.2023</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25.05.2023</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25.05.2023</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zakon.rada.gov.ua/laws/show/493-2022-%D0%BF"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764705"/>
            <a:ext cx="7772400" cy="1512167"/>
          </a:xfrm>
        </p:spPr>
        <p:txBody>
          <a:bodyPr>
            <a:normAutofit/>
          </a:bodyPr>
          <a:lstStyle/>
          <a:p>
            <a:r>
              <a:rPr lang="uk-UA" dirty="0" smtClean="0"/>
              <a:t/>
            </a:r>
            <a:br>
              <a:rPr lang="uk-UA" dirty="0" smtClean="0"/>
            </a:br>
            <a:endParaRPr lang="uk-UA" dirty="0"/>
          </a:p>
        </p:txBody>
      </p:sp>
      <p:sp>
        <p:nvSpPr>
          <p:cNvPr id="3" name="Подзаголовок 2"/>
          <p:cNvSpPr>
            <a:spLocks noGrp="1"/>
          </p:cNvSpPr>
          <p:nvPr>
            <p:ph type="subTitle" idx="1"/>
          </p:nvPr>
        </p:nvSpPr>
        <p:spPr>
          <a:xfrm>
            <a:off x="1371600" y="1484784"/>
            <a:ext cx="6400800" cy="4154016"/>
          </a:xfrm>
        </p:spPr>
        <p:txBody>
          <a:bodyPr>
            <a:normAutofit/>
          </a:bodyPr>
          <a:lstStyle/>
          <a:p>
            <a:r>
              <a:rPr lang="uk-UA" dirty="0" smtClean="0"/>
              <a:t/>
            </a:r>
            <a:br>
              <a:rPr lang="uk-UA" dirty="0" smtClean="0"/>
            </a:br>
            <a:endParaRPr lang="uk-UA" dirty="0"/>
          </a:p>
        </p:txBody>
      </p:sp>
      <p:sp>
        <p:nvSpPr>
          <p:cNvPr id="4" name="Прямоугольник 3"/>
          <p:cNvSpPr/>
          <p:nvPr/>
        </p:nvSpPr>
        <p:spPr>
          <a:xfrm>
            <a:off x="1331640" y="2132856"/>
            <a:ext cx="6768752" cy="2554545"/>
          </a:xfrm>
          <a:prstGeom prst="rect">
            <a:avLst/>
          </a:prstGeom>
        </p:spPr>
        <p:txBody>
          <a:bodyPr wrap="square">
            <a:spAutoFit/>
          </a:bodyPr>
          <a:lstStyle/>
          <a:p>
            <a:pPr algn="ctr"/>
            <a:r>
              <a:rPr lang="ru-RU" sz="3200" b="1" dirty="0" err="1" smtClean="0"/>
              <a:t>Організація</a:t>
            </a:r>
            <a:r>
              <a:rPr lang="ru-RU" sz="3200" b="1" dirty="0" smtClean="0"/>
              <a:t> </a:t>
            </a:r>
            <a:r>
              <a:rPr lang="ru-RU" sz="3200" b="1" dirty="0" err="1" smtClean="0"/>
              <a:t>інклюзивного</a:t>
            </a:r>
            <a:r>
              <a:rPr lang="ru-RU" sz="3200" b="1" dirty="0" smtClean="0"/>
              <a:t> </a:t>
            </a:r>
            <a:r>
              <a:rPr lang="ru-RU" sz="3200" b="1" dirty="0" err="1" smtClean="0"/>
              <a:t>навчання</a:t>
            </a:r>
            <a:r>
              <a:rPr lang="ru-RU" sz="3200" b="1" dirty="0" smtClean="0"/>
              <a:t> в закладах </a:t>
            </a:r>
            <a:r>
              <a:rPr lang="ru-RU" sz="3200" b="1" dirty="0" err="1" smtClean="0"/>
              <a:t>загальної</a:t>
            </a:r>
            <a:r>
              <a:rPr lang="ru-RU" sz="3200" b="1" dirty="0" smtClean="0"/>
              <a:t> </a:t>
            </a:r>
            <a:r>
              <a:rPr lang="ru-RU" sz="3200" b="1" dirty="0" err="1" smtClean="0"/>
              <a:t>середньої</a:t>
            </a:r>
            <a:r>
              <a:rPr lang="ru-RU" sz="3200" b="1" dirty="0" smtClean="0"/>
              <a:t> </a:t>
            </a:r>
            <a:r>
              <a:rPr lang="ru-RU" sz="3200" b="1" dirty="0" smtClean="0"/>
              <a:t>та </a:t>
            </a:r>
            <a:r>
              <a:rPr lang="ru-RU" sz="3200" b="1" dirty="0" err="1" smtClean="0"/>
              <a:t>дошкільної</a:t>
            </a:r>
            <a:r>
              <a:rPr lang="ru-RU" sz="3200" b="1" dirty="0" smtClean="0"/>
              <a:t> </a:t>
            </a:r>
            <a:r>
              <a:rPr lang="ru-RU" sz="3200" b="1" dirty="0" err="1" smtClean="0"/>
              <a:t>освіти</a:t>
            </a:r>
            <a:r>
              <a:rPr lang="uk-UA" sz="3200" b="1" dirty="0" smtClean="0">
                <a:latin typeface="Times New Roman" panose="02020603050405020304" pitchFamily="18" charset="0"/>
                <a:cs typeface="Times New Roman" panose="02020603050405020304" pitchFamily="18" charset="0"/>
              </a:rPr>
              <a:t> </a:t>
            </a:r>
            <a:r>
              <a:rPr lang="uk-UA" sz="3200" b="1" dirty="0" smtClean="0">
                <a:latin typeface="+mj-lt"/>
                <a:cs typeface="Times New Roman" panose="02020603050405020304" pitchFamily="18" charset="0"/>
              </a:rPr>
              <a:t>в умовах воєнного стану </a:t>
            </a:r>
            <a:endParaRPr lang="uk-UA" sz="3200"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67944" y="764704"/>
            <a:ext cx="1745991" cy="523220"/>
          </a:xfrm>
          <a:prstGeom prst="rect">
            <a:avLst/>
          </a:prstGeom>
        </p:spPr>
        <p:txBody>
          <a:bodyPr wrap="none">
            <a:spAutoFit/>
          </a:bodyPr>
          <a:lstStyle/>
          <a:p>
            <a:r>
              <a:rPr lang="ru-RU" sz="2800" b="1" dirty="0" err="1" smtClean="0"/>
              <a:t>Фізичні</a:t>
            </a:r>
            <a:endParaRPr lang="uk-UA" sz="2800" b="1" dirty="0"/>
          </a:p>
        </p:txBody>
      </p:sp>
      <p:sp>
        <p:nvSpPr>
          <p:cNvPr id="3" name="Прямоугольник 2"/>
          <p:cNvSpPr/>
          <p:nvPr/>
        </p:nvSpPr>
        <p:spPr>
          <a:xfrm>
            <a:off x="827584" y="1268760"/>
            <a:ext cx="7488832" cy="1815882"/>
          </a:xfrm>
          <a:prstGeom prst="rect">
            <a:avLst/>
          </a:prstGeom>
        </p:spPr>
        <p:txBody>
          <a:bodyPr wrap="square">
            <a:spAutoFit/>
          </a:bodyPr>
          <a:lstStyle/>
          <a:p>
            <a:r>
              <a:rPr lang="ru-RU" sz="2800" dirty="0" err="1" smtClean="0"/>
              <a:t>можуть</a:t>
            </a:r>
            <a:r>
              <a:rPr lang="ru-RU" sz="2800" dirty="0" smtClean="0"/>
              <a:t> </a:t>
            </a:r>
            <a:r>
              <a:rPr lang="ru-RU" sz="2800" dirty="0" err="1" smtClean="0"/>
              <a:t>полягати</a:t>
            </a:r>
            <a:r>
              <a:rPr lang="ru-RU" sz="2800" dirty="0" smtClean="0"/>
              <a:t> в </a:t>
            </a:r>
            <a:r>
              <a:rPr lang="ru-RU" sz="2800" dirty="0" err="1" smtClean="0"/>
              <a:t>обмеженні</a:t>
            </a:r>
            <a:r>
              <a:rPr lang="ru-RU" sz="2800" dirty="0" smtClean="0"/>
              <a:t> </a:t>
            </a:r>
            <a:r>
              <a:rPr lang="ru-RU" sz="2800" dirty="0" err="1" smtClean="0"/>
              <a:t>функціонування</a:t>
            </a:r>
            <a:r>
              <a:rPr lang="ru-RU" sz="2800" dirty="0" smtClean="0"/>
              <a:t> </a:t>
            </a:r>
            <a:r>
              <a:rPr lang="ru-RU" sz="2800" dirty="0" err="1" smtClean="0"/>
              <a:t>різного</a:t>
            </a:r>
            <a:r>
              <a:rPr lang="ru-RU" sz="2800" dirty="0" smtClean="0"/>
              <a:t> </a:t>
            </a:r>
            <a:r>
              <a:rPr lang="ru-RU" sz="2800" dirty="0" err="1" smtClean="0"/>
              <a:t>ступеня</a:t>
            </a:r>
            <a:r>
              <a:rPr lang="ru-RU" sz="2800" dirty="0" smtClean="0"/>
              <a:t> </a:t>
            </a:r>
            <a:r>
              <a:rPr lang="ru-RU" sz="2800" dirty="0" err="1" smtClean="0"/>
              <a:t>прояву</a:t>
            </a:r>
            <a:r>
              <a:rPr lang="ru-RU" sz="2800" dirty="0" smtClean="0"/>
              <a:t> </a:t>
            </a:r>
            <a:r>
              <a:rPr lang="ru-RU" sz="2800" dirty="0" err="1" smtClean="0"/>
              <a:t>органів</a:t>
            </a:r>
            <a:r>
              <a:rPr lang="ru-RU" sz="2800" dirty="0" smtClean="0"/>
              <a:t> та </a:t>
            </a:r>
            <a:r>
              <a:rPr lang="ru-RU" sz="2800" dirty="0" err="1" smtClean="0"/>
              <a:t>кінцівок</a:t>
            </a:r>
            <a:r>
              <a:rPr lang="ru-RU" sz="2800" dirty="0" smtClean="0"/>
              <a:t> </a:t>
            </a:r>
            <a:r>
              <a:rPr lang="ru-RU" sz="2800" dirty="0" err="1" smtClean="0"/>
              <a:t>дитячого</a:t>
            </a:r>
            <a:r>
              <a:rPr lang="ru-RU" sz="2800" dirty="0" smtClean="0"/>
              <a:t> </a:t>
            </a:r>
            <a:r>
              <a:rPr lang="ru-RU" sz="2800" dirty="0" err="1" smtClean="0"/>
              <a:t>організму</a:t>
            </a:r>
            <a:endParaRPr lang="ru-RU" sz="2800" dirty="0"/>
          </a:p>
        </p:txBody>
      </p:sp>
      <p:pic>
        <p:nvPicPr>
          <p:cNvPr id="4" name="Рисунок 3" descr="1d7729e9-3316-44c2-8e0d-76c56e5869ee.jpg"/>
          <p:cNvPicPr>
            <a:picLocks noChangeAspect="1"/>
          </p:cNvPicPr>
          <p:nvPr/>
        </p:nvPicPr>
        <p:blipFill>
          <a:blip r:embed="rId3" cstate="print"/>
          <a:stretch>
            <a:fillRect/>
          </a:stretch>
        </p:blipFill>
        <p:spPr>
          <a:xfrm>
            <a:off x="2699792" y="3861048"/>
            <a:ext cx="4000528" cy="19431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63888" y="692696"/>
            <a:ext cx="2183611" cy="523220"/>
          </a:xfrm>
          <a:prstGeom prst="rect">
            <a:avLst/>
          </a:prstGeom>
        </p:spPr>
        <p:txBody>
          <a:bodyPr wrap="none">
            <a:spAutoFit/>
          </a:bodyPr>
          <a:lstStyle/>
          <a:p>
            <a:r>
              <a:rPr lang="ru-RU" sz="2800" b="1" dirty="0" err="1" smtClean="0"/>
              <a:t>Навчальні</a:t>
            </a:r>
            <a:endParaRPr lang="uk-UA" sz="2800" b="1" dirty="0"/>
          </a:p>
        </p:txBody>
      </p:sp>
      <p:sp>
        <p:nvSpPr>
          <p:cNvPr id="3" name="Прямоугольник 2"/>
          <p:cNvSpPr/>
          <p:nvPr/>
        </p:nvSpPr>
        <p:spPr>
          <a:xfrm>
            <a:off x="971600" y="1124744"/>
            <a:ext cx="7344816" cy="1938992"/>
          </a:xfrm>
          <a:prstGeom prst="rect">
            <a:avLst/>
          </a:prstGeom>
        </p:spPr>
        <p:txBody>
          <a:bodyPr wrap="square">
            <a:spAutoFit/>
          </a:bodyPr>
          <a:lstStyle/>
          <a:p>
            <a:r>
              <a:rPr lang="ru-RU" sz="2400" dirty="0" err="1" smtClean="0"/>
              <a:t>можуть</a:t>
            </a:r>
            <a:r>
              <a:rPr lang="ru-RU" sz="2400" dirty="0" smtClean="0"/>
              <a:t> </a:t>
            </a:r>
            <a:r>
              <a:rPr lang="ru-RU" sz="2400" dirty="0" err="1" smtClean="0"/>
              <a:t>полягати</a:t>
            </a:r>
            <a:r>
              <a:rPr lang="ru-RU" sz="2400" dirty="0" smtClean="0"/>
              <a:t> в </a:t>
            </a:r>
            <a:r>
              <a:rPr lang="ru-RU" sz="2400" dirty="0" err="1" smtClean="0"/>
              <a:t>обмеженні</a:t>
            </a:r>
            <a:r>
              <a:rPr lang="ru-RU" sz="2400" dirty="0" smtClean="0"/>
              <a:t> </a:t>
            </a:r>
            <a:r>
              <a:rPr lang="ru-RU" sz="2400" dirty="0" err="1" smtClean="0"/>
              <a:t>або</a:t>
            </a:r>
            <a:r>
              <a:rPr lang="ru-RU" sz="2400" dirty="0" smtClean="0"/>
              <a:t> </a:t>
            </a:r>
            <a:r>
              <a:rPr lang="ru-RU" sz="2400" dirty="0" err="1" smtClean="0"/>
              <a:t>своєрідності</a:t>
            </a:r>
            <a:r>
              <a:rPr lang="ru-RU" sz="2400" dirty="0" smtClean="0"/>
              <a:t> </a:t>
            </a:r>
            <a:r>
              <a:rPr lang="ru-RU" sz="2400" dirty="0" err="1" smtClean="0"/>
              <a:t>перебігу</a:t>
            </a:r>
            <a:r>
              <a:rPr lang="ru-RU" sz="2400" dirty="0" smtClean="0"/>
              <a:t> </a:t>
            </a:r>
            <a:r>
              <a:rPr lang="ru-RU" sz="2400" dirty="0" err="1" smtClean="0"/>
              <a:t>довільних</a:t>
            </a:r>
            <a:r>
              <a:rPr lang="ru-RU" sz="2400" dirty="0" smtClean="0"/>
              <a:t> </a:t>
            </a:r>
            <a:r>
              <a:rPr lang="ru-RU" sz="2400" dirty="0" err="1" smtClean="0"/>
              <a:t>видів</a:t>
            </a:r>
            <a:r>
              <a:rPr lang="ru-RU" sz="2400" dirty="0" smtClean="0"/>
              <a:t> </a:t>
            </a:r>
            <a:r>
              <a:rPr lang="ru-RU" sz="2400" dirty="0" err="1" smtClean="0"/>
              <a:t>діяльності</a:t>
            </a:r>
            <a:r>
              <a:rPr lang="ru-RU" sz="2400" dirty="0" smtClean="0"/>
              <a:t> </a:t>
            </a:r>
            <a:r>
              <a:rPr lang="ru-RU" sz="2400" dirty="0" err="1" smtClean="0"/>
              <a:t>різного</a:t>
            </a:r>
            <a:r>
              <a:rPr lang="ru-RU" sz="2400" dirty="0" smtClean="0"/>
              <a:t> </a:t>
            </a:r>
            <a:r>
              <a:rPr lang="ru-RU" sz="2400" dirty="0" err="1" smtClean="0"/>
              <a:t>ступеня</a:t>
            </a:r>
            <a:r>
              <a:rPr lang="ru-RU" sz="2400" dirty="0" smtClean="0"/>
              <a:t> </a:t>
            </a:r>
            <a:r>
              <a:rPr lang="ru-RU" sz="2400" dirty="0" err="1" smtClean="0"/>
              <a:t>прояву</a:t>
            </a:r>
            <a:r>
              <a:rPr lang="ru-RU" sz="2400" dirty="0" smtClean="0"/>
              <a:t> (</a:t>
            </a:r>
            <a:r>
              <a:rPr lang="ru-RU" sz="2400" dirty="0" err="1" smtClean="0"/>
              <a:t>писемного</a:t>
            </a:r>
            <a:r>
              <a:rPr lang="ru-RU" sz="2400" dirty="0" smtClean="0"/>
              <a:t> виду </a:t>
            </a:r>
            <a:r>
              <a:rPr lang="ru-RU" sz="2400" dirty="0" err="1" smtClean="0"/>
              <a:t>діяльності</a:t>
            </a:r>
            <a:r>
              <a:rPr lang="ru-RU" sz="2400" dirty="0" smtClean="0"/>
              <a:t>, </a:t>
            </a:r>
            <a:r>
              <a:rPr lang="ru-RU" sz="2400" dirty="0" err="1" smtClean="0"/>
              <a:t>математичних</a:t>
            </a:r>
            <a:r>
              <a:rPr lang="ru-RU" sz="2400" dirty="0" smtClean="0"/>
              <a:t> </a:t>
            </a:r>
            <a:r>
              <a:rPr lang="ru-RU" sz="2400" dirty="0" err="1" smtClean="0"/>
              <a:t>дій</a:t>
            </a:r>
            <a:r>
              <a:rPr lang="ru-RU" sz="2400" dirty="0" smtClean="0"/>
              <a:t> </a:t>
            </a:r>
            <a:r>
              <a:rPr lang="ru-RU" sz="2400" dirty="0" err="1" smtClean="0"/>
              <a:t>тощо</a:t>
            </a:r>
            <a:r>
              <a:rPr lang="ru-RU" sz="2400" dirty="0" smtClean="0"/>
              <a:t>)</a:t>
            </a:r>
            <a:endParaRPr lang="uk-UA" sz="2400" dirty="0"/>
          </a:p>
        </p:txBody>
      </p:sp>
      <p:pic>
        <p:nvPicPr>
          <p:cNvPr id="4" name="Рисунок 3" descr="166272134_817094615542852_4408218346332162708_n.jpg"/>
          <p:cNvPicPr>
            <a:picLocks noChangeAspect="1"/>
          </p:cNvPicPr>
          <p:nvPr/>
        </p:nvPicPr>
        <p:blipFill>
          <a:blip r:embed="rId3" cstate="print"/>
          <a:stretch>
            <a:fillRect/>
          </a:stretch>
        </p:blipFill>
        <p:spPr>
          <a:xfrm>
            <a:off x="2843808" y="3501008"/>
            <a:ext cx="2773851" cy="219778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95536" y="-819472"/>
            <a:ext cx="8338860" cy="2592288"/>
          </a:xfrm>
          <a:prstGeom prst="rect">
            <a:avLst/>
          </a:prstGeom>
        </p:spPr>
        <p:txBody>
          <a:bodyPr>
            <a:normAutofit fontScale="25000" lnSpcReduction="20000"/>
          </a:bodyPr>
          <a:lstStyle/>
          <a:p>
            <a:pPr marL="0" marR="0" lvl="0" indent="0" algn="ctr" defTabSz="914400" rtl="0" eaLnBrk="1" fontAlgn="auto" latinLnBrk="0" hangingPunct="1">
              <a:lnSpc>
                <a:spcPct val="170000"/>
              </a:lnSpc>
              <a:spcBef>
                <a:spcPct val="0"/>
              </a:spcBef>
              <a:spcAft>
                <a:spcPts val="0"/>
              </a:spcAft>
              <a:buClrTx/>
              <a:buSzTx/>
              <a:buFontTx/>
              <a:buNone/>
              <a:tabLst/>
              <a:defRPr/>
            </a:pPr>
            <a:r>
              <a:rPr kumimoji="0" lang="ru-RU" sz="31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a:r>
            <a:br>
              <a:rPr kumimoji="0" lang="ru-RU" sz="31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br>
            <a:r>
              <a:rPr kumimoji="0" lang="ru-RU" sz="31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a:r>
            <a:br>
              <a:rPr kumimoji="0" lang="ru-RU" sz="31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br>
            <a:r>
              <a:rPr kumimoji="0" lang="ru-RU" sz="31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a:r>
            <a:br>
              <a:rPr kumimoji="0" lang="ru-RU" sz="31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br>
            <a:r>
              <a:rPr kumimoji="0" lang="ru-RU" sz="31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a:r>
            <a:br>
              <a:rPr kumimoji="0" lang="ru-RU" sz="31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br>
            <a:r>
              <a:rPr kumimoji="0" lang="ru-RU" sz="31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a:r>
            <a:br>
              <a:rPr kumimoji="0" lang="ru-RU" sz="31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br>
            <a:r>
              <a:rPr kumimoji="0" lang="ru-RU" sz="7200" i="0" u="none" strike="noStrike" kern="1200" cap="none" spc="0" normalizeH="0" baseline="0" noProof="0" dirty="0" smtClean="0">
                <a:ln>
                  <a:noFill/>
                </a:ln>
                <a:solidFill>
                  <a:schemeClr val="accent1">
                    <a:tint val="88000"/>
                    <a:satMod val="150000"/>
                  </a:schemeClr>
                </a:solidFill>
                <a:uLnTx/>
                <a:uFillTx/>
                <a:latin typeface="+mj-lt"/>
                <a:ea typeface="+mj-ea"/>
                <a:cs typeface="+mj-cs"/>
              </a:rPr>
              <a:t/>
            </a:r>
            <a:br>
              <a:rPr kumimoji="0" lang="ru-RU" sz="7200" i="0" u="none" strike="noStrike" kern="1200" cap="none" spc="0" normalizeH="0" baseline="0" noProof="0" dirty="0" smtClean="0">
                <a:ln>
                  <a:noFill/>
                </a:ln>
                <a:solidFill>
                  <a:schemeClr val="accent1">
                    <a:tint val="88000"/>
                    <a:satMod val="150000"/>
                  </a:schemeClr>
                </a:solidFill>
                <a:uLnTx/>
                <a:uFillTx/>
                <a:latin typeface="+mj-lt"/>
                <a:ea typeface="+mj-ea"/>
                <a:cs typeface="+mj-cs"/>
              </a:rPr>
            </a:br>
            <a:r>
              <a:rPr kumimoji="0" lang="ru-RU" sz="7200" b="1" i="0" u="none" strike="noStrike" kern="1200" cap="none" spc="0" normalizeH="0" baseline="0" noProof="0" dirty="0" err="1" smtClean="0">
                <a:ln>
                  <a:noFill/>
                </a:ln>
                <a:uLnTx/>
                <a:uFillTx/>
                <a:ea typeface="+mj-ea"/>
                <a:cs typeface="+mj-cs"/>
              </a:rPr>
              <a:t>Соціоадаптаційні</a:t>
            </a:r>
            <a:r>
              <a:rPr kumimoji="0" lang="ru-RU" sz="7200" b="1" i="0" u="none" strike="noStrike" kern="1200" cap="none" spc="0" normalizeH="0" baseline="0" noProof="0" dirty="0" smtClean="0">
                <a:ln>
                  <a:noFill/>
                </a:ln>
                <a:uLnTx/>
                <a:uFillTx/>
                <a:ea typeface="+mj-ea"/>
                <a:cs typeface="+mj-cs"/>
              </a:rPr>
              <a:t>/ (</a:t>
            </a:r>
            <a:r>
              <a:rPr kumimoji="0" lang="ru-RU" sz="7200" b="1" i="0" u="none" strike="noStrike" kern="1200" cap="none" spc="0" normalizeH="0" baseline="0" noProof="0" dirty="0" err="1" smtClean="0">
                <a:ln>
                  <a:noFill/>
                </a:ln>
                <a:uLnTx/>
                <a:uFillTx/>
                <a:ea typeface="+mj-ea"/>
                <a:cs typeface="+mj-cs"/>
              </a:rPr>
              <a:t>особистісні</a:t>
            </a:r>
            <a:r>
              <a:rPr kumimoji="0" lang="ru-RU" sz="7200" b="1" i="0" u="none" strike="noStrike" kern="1200" cap="none" spc="0" normalizeH="0" baseline="0" noProof="0" dirty="0" smtClean="0">
                <a:ln>
                  <a:noFill/>
                </a:ln>
                <a:uLnTx/>
                <a:uFillTx/>
                <a:ea typeface="+mj-ea"/>
                <a:cs typeface="+mj-cs"/>
              </a:rPr>
              <a:t>, </a:t>
            </a:r>
            <a:r>
              <a:rPr kumimoji="0" lang="ru-RU" sz="7200" b="1" i="0" u="none" strike="noStrike" kern="1200" cap="none" spc="0" normalizeH="0" baseline="0" noProof="0" dirty="0" err="1" smtClean="0">
                <a:ln>
                  <a:noFill/>
                </a:ln>
                <a:uLnTx/>
                <a:uFillTx/>
                <a:ea typeface="+mj-ea"/>
                <a:cs typeface="+mj-cs"/>
              </a:rPr>
              <a:t>середовищні</a:t>
            </a:r>
            <a:r>
              <a:rPr kumimoji="0" lang="ru-RU" sz="7200" b="1" i="0" u="none" strike="noStrike" kern="1200" cap="none" spc="0" normalizeH="0" baseline="0" noProof="0" dirty="0" smtClean="0">
                <a:ln>
                  <a:noFill/>
                </a:ln>
                <a:uLnTx/>
                <a:uFillTx/>
                <a:ea typeface="+mj-ea"/>
                <a:cs typeface="+mj-cs"/>
              </a:rPr>
              <a:t> </a:t>
            </a:r>
            <a:r>
              <a:rPr kumimoji="0" lang="ru-RU" sz="7200" b="1" i="0" u="none" strike="noStrike" kern="1200" cap="none" spc="0" normalizeH="0" baseline="0" noProof="0" dirty="0" err="1" smtClean="0">
                <a:ln>
                  <a:noFill/>
                </a:ln>
                <a:uLnTx/>
                <a:uFillTx/>
                <a:ea typeface="+mj-ea"/>
                <a:cs typeface="+mj-cs"/>
              </a:rPr>
              <a:t>труднощі</a:t>
            </a:r>
            <a:r>
              <a:rPr kumimoji="0" lang="ru-RU" sz="7200" b="1" i="0" u="none" strike="noStrike" kern="1200" cap="none" spc="0" normalizeH="0" baseline="0" noProof="0" dirty="0" smtClean="0">
                <a:ln>
                  <a:noFill/>
                </a:ln>
                <a:uLnTx/>
                <a:uFillTx/>
                <a:ea typeface="+mj-ea"/>
                <a:cs typeface="+mj-cs"/>
              </a:rPr>
              <a:t>)</a:t>
            </a:r>
            <a:br>
              <a:rPr kumimoji="0" lang="ru-RU" sz="7200" b="1" i="0" u="none" strike="noStrike" kern="1200" cap="none" spc="0" normalizeH="0" baseline="0" noProof="0" dirty="0" smtClean="0">
                <a:ln>
                  <a:noFill/>
                </a:ln>
                <a:uLnTx/>
                <a:uFillTx/>
                <a:ea typeface="+mj-ea"/>
                <a:cs typeface="+mj-cs"/>
              </a:rPr>
            </a:br>
            <a:r>
              <a:rPr kumimoji="0" lang="ru-RU" sz="7200" b="1" i="0" u="none" strike="noStrike" kern="1200" cap="none" spc="0" normalizeH="0" baseline="0" noProof="0" dirty="0" err="1" smtClean="0">
                <a:ln>
                  <a:noFill/>
                </a:ln>
                <a:uLnTx/>
                <a:uFillTx/>
                <a:ea typeface="+mj-ea"/>
                <a:cs typeface="+mj-cs"/>
              </a:rPr>
              <a:t>соціокультурні</a:t>
            </a:r>
            <a:r>
              <a:rPr kumimoji="0" lang="ru-RU" sz="7200" b="1" i="0" u="none" strike="noStrike" kern="1200" cap="none" spc="0" normalizeH="0" baseline="0" noProof="0" dirty="0" smtClean="0">
                <a:ln>
                  <a:noFill/>
                </a:ln>
                <a:uLnTx/>
                <a:uFillTx/>
                <a:ea typeface="+mj-ea"/>
                <a:cs typeface="+mj-cs"/>
              </a:rPr>
              <a:t> (</a:t>
            </a:r>
            <a:r>
              <a:rPr kumimoji="0" lang="ru-RU" sz="7200" b="1" i="0" u="none" strike="noStrike" kern="1200" cap="none" spc="0" normalizeH="0" baseline="0" noProof="0" dirty="0" err="1" smtClean="0">
                <a:ln>
                  <a:noFill/>
                </a:ln>
                <a:uLnTx/>
                <a:uFillTx/>
                <a:ea typeface="+mj-ea"/>
                <a:cs typeface="+mj-cs"/>
              </a:rPr>
              <a:t>зокрема</a:t>
            </a:r>
            <a:r>
              <a:rPr kumimoji="0" lang="ru-RU" sz="7200" b="1" i="0" u="none" strike="noStrike" kern="1200" cap="none" spc="0" normalizeH="0" baseline="0" noProof="0" dirty="0" smtClean="0">
                <a:ln>
                  <a:noFill/>
                </a:ln>
                <a:uLnTx/>
                <a:uFillTx/>
                <a:ea typeface="+mj-ea"/>
                <a:cs typeface="+mj-cs"/>
              </a:rPr>
              <a:t>, </a:t>
            </a:r>
            <a:r>
              <a:rPr kumimoji="0" lang="ru-RU" sz="7200" b="1" i="0" u="none" strike="noStrike" kern="1200" cap="none" spc="0" normalizeH="0" baseline="0" noProof="0" dirty="0" err="1" smtClean="0">
                <a:ln>
                  <a:noFill/>
                </a:ln>
                <a:uLnTx/>
                <a:uFillTx/>
                <a:ea typeface="+mj-ea"/>
                <a:cs typeface="+mj-cs"/>
              </a:rPr>
              <a:t>взаємодія</a:t>
            </a:r>
            <a:r>
              <a:rPr kumimoji="0" lang="ru-RU" sz="7200" b="1" i="0" u="none" strike="noStrike" kern="1200" cap="none" spc="0" normalizeH="0" baseline="0" noProof="0" dirty="0" smtClean="0">
                <a:ln>
                  <a:noFill/>
                </a:ln>
                <a:uLnTx/>
                <a:uFillTx/>
                <a:ea typeface="+mj-ea"/>
                <a:cs typeface="+mj-cs"/>
              </a:rPr>
              <a:t> </a:t>
            </a:r>
            <a:r>
              <a:rPr kumimoji="0" lang="ru-RU" sz="7200" b="1" i="0" u="none" strike="noStrike" kern="1200" cap="none" spc="0" normalizeH="0" baseline="0" noProof="0" dirty="0" err="1" smtClean="0">
                <a:ln>
                  <a:noFill/>
                </a:ln>
                <a:uLnTx/>
                <a:uFillTx/>
                <a:ea typeface="+mj-ea"/>
                <a:cs typeface="+mj-cs"/>
              </a:rPr>
              <a:t>з</a:t>
            </a:r>
            <a:r>
              <a:rPr kumimoji="0" lang="ru-RU" sz="7200" b="1" i="0" u="none" strike="noStrike" kern="1200" cap="none" spc="0" normalizeH="0" baseline="0" noProof="0" dirty="0" smtClean="0">
                <a:ln>
                  <a:noFill/>
                </a:ln>
                <a:uLnTx/>
                <a:uFillTx/>
                <a:ea typeface="+mj-ea"/>
                <a:cs typeface="+mj-cs"/>
              </a:rPr>
              <a:t> </a:t>
            </a:r>
            <a:r>
              <a:rPr kumimoji="0" lang="ru-RU" sz="7200" b="1" i="0" u="none" strike="noStrike" kern="1200" cap="none" spc="0" normalizeH="0" baseline="0" noProof="0" dirty="0" err="1" smtClean="0">
                <a:ln>
                  <a:noFill/>
                </a:ln>
                <a:uLnTx/>
                <a:uFillTx/>
                <a:ea typeface="+mj-ea"/>
                <a:cs typeface="+mj-cs"/>
              </a:rPr>
              <a:t>представниками</a:t>
            </a:r>
            <a:r>
              <a:rPr kumimoji="0" lang="ru-RU" sz="7200" b="1" i="0" u="none" strike="noStrike" kern="1200" cap="none" spc="0" normalizeH="0" baseline="0" noProof="0" dirty="0" smtClean="0">
                <a:ln>
                  <a:noFill/>
                </a:ln>
                <a:uLnTx/>
                <a:uFillTx/>
                <a:ea typeface="+mj-ea"/>
                <a:cs typeface="+mj-cs"/>
              </a:rPr>
              <a:t> </a:t>
            </a:r>
            <a:r>
              <a:rPr kumimoji="0" lang="ru-RU" sz="7200" b="1" i="0" u="none" strike="noStrike" kern="1200" cap="none" spc="0" normalizeH="0" baseline="0" noProof="0" dirty="0" err="1" smtClean="0">
                <a:ln>
                  <a:noFill/>
                </a:ln>
                <a:uLnTx/>
                <a:uFillTx/>
                <a:ea typeface="+mj-ea"/>
                <a:cs typeface="+mj-cs"/>
              </a:rPr>
              <a:t>осередків</a:t>
            </a:r>
            <a:r>
              <a:rPr kumimoji="0" lang="ru-RU" sz="7200" b="1" i="0" u="none" strike="noStrike" kern="1200" cap="none" spc="0" normalizeH="0" baseline="0" noProof="0" dirty="0" smtClean="0">
                <a:ln>
                  <a:noFill/>
                </a:ln>
                <a:uLnTx/>
                <a:uFillTx/>
                <a:ea typeface="+mj-ea"/>
                <a:cs typeface="+mj-cs"/>
              </a:rPr>
              <a:t> </a:t>
            </a:r>
            <a:r>
              <a:rPr kumimoji="0" lang="ru-RU" sz="7200" b="1" i="0" u="none" strike="noStrike" kern="1200" cap="none" spc="0" normalizeH="0" baseline="0" noProof="0" dirty="0" err="1" smtClean="0">
                <a:ln>
                  <a:noFill/>
                </a:ln>
                <a:uLnTx/>
                <a:uFillTx/>
                <a:ea typeface="+mj-ea"/>
                <a:cs typeface="+mj-cs"/>
              </a:rPr>
              <a:t>окремих</a:t>
            </a:r>
            <a:r>
              <a:rPr kumimoji="0" lang="ru-RU" sz="7200" b="1" i="0" u="none" strike="noStrike" kern="1200" cap="none" spc="0" normalizeH="0" baseline="0" noProof="0" dirty="0" smtClean="0">
                <a:ln>
                  <a:noFill/>
                </a:ln>
                <a:uLnTx/>
                <a:uFillTx/>
                <a:ea typeface="+mj-ea"/>
                <a:cs typeface="+mj-cs"/>
              </a:rPr>
              <a:t> культур, </a:t>
            </a:r>
            <a:r>
              <a:rPr kumimoji="0" lang="ru-RU" sz="7200" b="1" i="0" u="none" strike="noStrike" kern="1200" cap="none" spc="0" normalizeH="0" baseline="0" noProof="0" dirty="0" err="1" smtClean="0">
                <a:ln>
                  <a:noFill/>
                </a:ln>
                <a:uLnTx/>
                <a:uFillTx/>
                <a:ea typeface="+mj-ea"/>
                <a:cs typeface="+mj-cs"/>
              </a:rPr>
              <a:t>отримання</a:t>
            </a:r>
            <a:r>
              <a:rPr kumimoji="0" lang="ru-RU" sz="7200" b="1" i="0" u="none" strike="noStrike" kern="1200" cap="none" spc="0" normalizeH="0" baseline="0" noProof="0" dirty="0" smtClean="0">
                <a:ln>
                  <a:noFill/>
                </a:ln>
                <a:uLnTx/>
                <a:uFillTx/>
                <a:ea typeface="+mj-ea"/>
                <a:cs typeface="+mj-cs"/>
              </a:rPr>
              <a:t> </a:t>
            </a:r>
            <a:r>
              <a:rPr kumimoji="0" lang="ru-RU" sz="7200" b="1" i="0" u="none" strike="noStrike" kern="1200" cap="none" spc="0" normalizeH="0" baseline="0" noProof="0" dirty="0" err="1" smtClean="0">
                <a:ln>
                  <a:noFill/>
                </a:ln>
                <a:uLnTx/>
                <a:uFillTx/>
                <a:ea typeface="+mj-ea"/>
                <a:cs typeface="+mj-cs"/>
              </a:rPr>
              <a:t>інформації</a:t>
            </a:r>
            <a:r>
              <a:rPr kumimoji="0" lang="ru-RU" sz="7200" b="1" i="0" u="none" strike="noStrike" kern="1200" cap="none" spc="0" normalizeH="0" baseline="0" noProof="0" dirty="0" smtClean="0">
                <a:ln>
                  <a:noFill/>
                </a:ln>
                <a:uLnTx/>
                <a:uFillTx/>
                <a:ea typeface="+mj-ea"/>
                <a:cs typeface="+mj-cs"/>
              </a:rPr>
              <a:t> </a:t>
            </a:r>
            <a:r>
              <a:rPr kumimoji="0" lang="ru-RU" sz="7200" b="1" i="0" u="none" strike="noStrike" kern="1200" cap="none" spc="0" normalizeH="0" baseline="0" noProof="0" dirty="0" err="1" smtClean="0">
                <a:ln>
                  <a:noFill/>
                </a:ln>
                <a:uLnTx/>
                <a:uFillTx/>
                <a:ea typeface="+mj-ea"/>
                <a:cs typeface="+mj-cs"/>
              </a:rPr>
              <a:t>засобами</a:t>
            </a:r>
            <a:r>
              <a:rPr kumimoji="0" lang="ru-RU" sz="7200" b="1" i="0" u="none" strike="noStrike" kern="1200" cap="none" spc="0" normalizeH="0" baseline="0" noProof="0" dirty="0" smtClean="0">
                <a:ln>
                  <a:noFill/>
                </a:ln>
                <a:uLnTx/>
                <a:uFillTx/>
                <a:ea typeface="+mj-ea"/>
                <a:cs typeface="+mj-cs"/>
              </a:rPr>
              <a:t> </a:t>
            </a:r>
            <a:r>
              <a:rPr kumimoji="0" lang="ru-RU" sz="7200" b="1" i="0" u="none" strike="noStrike" kern="1200" cap="none" spc="0" normalizeH="0" baseline="0" noProof="0" dirty="0" err="1" smtClean="0">
                <a:ln>
                  <a:noFill/>
                </a:ln>
                <a:uLnTx/>
                <a:uFillTx/>
                <a:ea typeface="+mj-ea"/>
                <a:cs typeface="+mj-cs"/>
              </a:rPr>
              <a:t>жестової</a:t>
            </a:r>
            <a:r>
              <a:rPr kumimoji="0" lang="ru-RU" sz="7200" b="1" i="0" u="none" strike="noStrike" kern="1200" cap="none" spc="0" normalizeH="0" baseline="0" noProof="0" dirty="0" smtClean="0">
                <a:ln>
                  <a:noFill/>
                </a:ln>
                <a:uLnTx/>
                <a:uFillTx/>
                <a:ea typeface="+mj-ea"/>
                <a:cs typeface="+mj-cs"/>
              </a:rPr>
              <a:t> </a:t>
            </a:r>
            <a:r>
              <a:rPr kumimoji="0" lang="ru-RU" sz="7200" b="1" i="0" u="none" strike="noStrike" kern="1200" cap="none" spc="0" normalizeH="0" baseline="0" noProof="0" dirty="0" err="1" smtClean="0">
                <a:ln>
                  <a:noFill/>
                </a:ln>
                <a:uLnTx/>
                <a:uFillTx/>
                <a:ea typeface="+mj-ea"/>
                <a:cs typeface="+mj-cs"/>
              </a:rPr>
              <a:t>мови</a:t>
            </a:r>
            <a:r>
              <a:rPr kumimoji="0" lang="ru-RU" sz="7200" b="1" i="0" u="none" strike="noStrike" kern="1200" cap="none" spc="0" normalizeH="0" baseline="0" noProof="0" dirty="0" smtClean="0">
                <a:ln>
                  <a:noFill/>
                </a:ln>
                <a:uLnTx/>
                <a:uFillTx/>
                <a:ea typeface="+mj-ea"/>
                <a:cs typeface="+mj-cs"/>
              </a:rPr>
              <a:t> </a:t>
            </a:r>
            <a:r>
              <a:rPr kumimoji="0" lang="ru-RU" sz="7200" b="1" i="0" u="none" strike="noStrike" kern="1200" cap="none" spc="0" normalizeH="0" baseline="0" noProof="0" dirty="0" err="1" smtClean="0">
                <a:ln>
                  <a:noFill/>
                </a:ln>
                <a:uLnTx/>
                <a:uFillTx/>
                <a:ea typeface="+mj-ea"/>
                <a:cs typeface="+mj-cs"/>
              </a:rPr>
              <a:t>тощо</a:t>
            </a:r>
            <a:r>
              <a:rPr kumimoji="0" lang="ru-RU" sz="7200" b="1" i="0" u="none" strike="noStrike" kern="1200" cap="none" spc="0" normalizeH="0" baseline="0" noProof="0" dirty="0" smtClean="0">
                <a:ln>
                  <a:noFill/>
                </a:ln>
                <a:uLnTx/>
                <a:uFillTx/>
                <a:ea typeface="+mj-ea"/>
                <a:cs typeface="+mj-cs"/>
              </a:rPr>
              <a:t>)</a:t>
            </a:r>
            <a:r>
              <a:rPr kumimoji="0" lang="ru-RU" sz="7200" i="0" u="none" strike="noStrike" kern="1200" cap="none" spc="0" normalizeH="0" baseline="0" noProof="0" dirty="0" smtClean="0">
                <a:ln>
                  <a:noFill/>
                </a:ln>
                <a:solidFill>
                  <a:schemeClr val="accent1">
                    <a:tint val="88000"/>
                    <a:satMod val="150000"/>
                  </a:schemeClr>
                </a:solidFill>
                <a:uLnTx/>
                <a:uFillTx/>
                <a:ea typeface="+mj-ea"/>
                <a:cs typeface="+mj-cs"/>
              </a:rPr>
              <a:t/>
            </a:r>
            <a:br>
              <a:rPr kumimoji="0" lang="ru-RU" sz="7200" i="0" u="none" strike="noStrike" kern="1200" cap="none" spc="0" normalizeH="0" baseline="0" noProof="0" dirty="0" smtClean="0">
                <a:ln>
                  <a:noFill/>
                </a:ln>
                <a:solidFill>
                  <a:schemeClr val="accent1">
                    <a:tint val="88000"/>
                    <a:satMod val="150000"/>
                  </a:schemeClr>
                </a:solidFill>
                <a:uLnTx/>
                <a:uFillTx/>
                <a:ea typeface="+mj-ea"/>
                <a:cs typeface="+mj-cs"/>
              </a:rPr>
            </a:br>
            <a:endParaRPr kumimoji="0" lang="ru-RU" sz="7200" i="0" u="none" strike="noStrike" kern="1200" cap="none" spc="0" normalizeH="0" baseline="0" noProof="0" dirty="0">
              <a:ln>
                <a:noFill/>
              </a:ln>
              <a:solidFill>
                <a:schemeClr val="accent1">
                  <a:tint val="88000"/>
                  <a:satMod val="150000"/>
                </a:schemeClr>
              </a:solidFill>
              <a:uLnTx/>
              <a:uFillTx/>
              <a:ea typeface="+mj-ea"/>
              <a:cs typeface="+mj-cs"/>
            </a:endParaRPr>
          </a:p>
        </p:txBody>
      </p:sp>
      <p:sp>
        <p:nvSpPr>
          <p:cNvPr id="3" name="Прямоугольник 2"/>
          <p:cNvSpPr/>
          <p:nvPr/>
        </p:nvSpPr>
        <p:spPr>
          <a:xfrm>
            <a:off x="467544" y="2276872"/>
            <a:ext cx="8072494" cy="3416320"/>
          </a:xfrm>
          <a:prstGeom prst="rect">
            <a:avLst/>
          </a:prstGeom>
        </p:spPr>
        <p:txBody>
          <a:bodyPr wrap="square">
            <a:spAutoFit/>
          </a:bodyPr>
          <a:lstStyle/>
          <a:p>
            <a:r>
              <a:rPr lang="ru-RU" sz="2400" dirty="0" err="1"/>
              <a:t>можуть</a:t>
            </a:r>
            <a:r>
              <a:rPr lang="ru-RU" sz="2400" dirty="0"/>
              <a:t> </a:t>
            </a:r>
            <a:r>
              <a:rPr lang="ru-RU" sz="2400" dirty="0" err="1"/>
              <a:t>полягати</a:t>
            </a:r>
            <a:r>
              <a:rPr lang="ru-RU" sz="2400" dirty="0"/>
              <a:t> в </a:t>
            </a:r>
            <a:r>
              <a:rPr lang="ru-RU" sz="2400" dirty="0" err="1"/>
              <a:t>наявності</a:t>
            </a:r>
            <a:r>
              <a:rPr lang="ru-RU" sz="2400" dirty="0"/>
              <a:t> </a:t>
            </a:r>
            <a:r>
              <a:rPr lang="ru-RU" sz="2400" dirty="0" err="1"/>
              <a:t>бар’єрів</a:t>
            </a:r>
            <a:r>
              <a:rPr lang="ru-RU" sz="2400" dirty="0"/>
              <a:t> на шляху до </a:t>
            </a:r>
            <a:r>
              <a:rPr lang="ru-RU" sz="2400" dirty="0" err="1"/>
              <a:t>формування</a:t>
            </a:r>
            <a:r>
              <a:rPr lang="ru-RU" sz="2400" dirty="0"/>
              <a:t> </a:t>
            </a:r>
            <a:r>
              <a:rPr lang="ru-RU" sz="2400" dirty="0" err="1"/>
              <a:t>навичок</a:t>
            </a:r>
            <a:r>
              <a:rPr lang="ru-RU" sz="2400" dirty="0"/>
              <a:t>: </a:t>
            </a:r>
            <a:r>
              <a:rPr lang="ru-RU" sz="2400" dirty="0" err="1"/>
              <a:t>пристосування</a:t>
            </a:r>
            <a:r>
              <a:rPr lang="ru-RU" sz="2400" dirty="0"/>
              <a:t> </a:t>
            </a:r>
            <a:r>
              <a:rPr lang="ru-RU" sz="2400" dirty="0" err="1"/>
              <a:t>до</a:t>
            </a:r>
            <a:r>
              <a:rPr lang="ru-RU" sz="2400" dirty="0"/>
              <a:t> умов </a:t>
            </a:r>
            <a:r>
              <a:rPr lang="ru-RU" sz="2400" dirty="0" err="1"/>
              <a:t>соціального</a:t>
            </a:r>
            <a:r>
              <a:rPr lang="ru-RU" sz="2400" dirty="0"/>
              <a:t> </a:t>
            </a:r>
            <a:r>
              <a:rPr lang="ru-RU" sz="2400" dirty="0" err="1"/>
              <a:t>середовища</a:t>
            </a:r>
            <a:r>
              <a:rPr lang="ru-RU" sz="2400" dirty="0"/>
              <a:t>; </a:t>
            </a:r>
            <a:r>
              <a:rPr lang="ru-RU" sz="2400" dirty="0" err="1"/>
              <a:t>організації</a:t>
            </a:r>
            <a:r>
              <a:rPr lang="ru-RU" sz="2400" dirty="0"/>
              <a:t> </a:t>
            </a:r>
            <a:r>
              <a:rPr lang="ru-RU" sz="2400" dirty="0" err="1"/>
              <a:t>адекватної</a:t>
            </a:r>
            <a:r>
              <a:rPr lang="ru-RU" sz="2400" dirty="0"/>
              <a:t> </a:t>
            </a:r>
            <a:r>
              <a:rPr lang="ru-RU" sz="2400" dirty="0" err="1"/>
              <a:t>системи</a:t>
            </a:r>
            <a:r>
              <a:rPr lang="ru-RU" sz="2400" dirty="0"/>
              <a:t> </a:t>
            </a:r>
            <a:r>
              <a:rPr lang="ru-RU" sz="2400" dirty="0" err="1"/>
              <a:t>відносин</a:t>
            </a:r>
            <a:r>
              <a:rPr lang="ru-RU" sz="2400" dirty="0"/>
              <a:t> </a:t>
            </a:r>
            <a:r>
              <a:rPr lang="ru-RU" sz="2400" dirty="0" err="1"/>
              <a:t>із</a:t>
            </a:r>
            <a:r>
              <a:rPr lang="ru-RU" sz="2400" dirty="0"/>
              <a:t> </a:t>
            </a:r>
            <a:r>
              <a:rPr lang="ru-RU" sz="2400" dirty="0" err="1"/>
              <a:t>соціальними</a:t>
            </a:r>
            <a:r>
              <a:rPr lang="ru-RU" sz="2400" dirty="0"/>
              <a:t> </a:t>
            </a:r>
            <a:r>
              <a:rPr lang="ru-RU" sz="2400" dirty="0" err="1"/>
              <a:t>об’єктами</a:t>
            </a:r>
            <a:r>
              <a:rPr lang="ru-RU" sz="2400" dirty="0"/>
              <a:t>;</a:t>
            </a:r>
          </a:p>
          <a:p>
            <a:r>
              <a:rPr lang="ru-RU" sz="2400" dirty="0" err="1"/>
              <a:t>прояву</a:t>
            </a:r>
            <a:r>
              <a:rPr lang="ru-RU" sz="2400" dirty="0"/>
              <a:t> </a:t>
            </a:r>
            <a:r>
              <a:rPr lang="ru-RU" sz="2400" dirty="0" err="1"/>
              <a:t>рольової</a:t>
            </a:r>
            <a:r>
              <a:rPr lang="ru-RU" sz="2400" dirty="0"/>
              <a:t> </a:t>
            </a:r>
            <a:r>
              <a:rPr lang="ru-RU" sz="2400" dirty="0" err="1"/>
              <a:t>пластичності</a:t>
            </a:r>
            <a:r>
              <a:rPr lang="ru-RU" sz="2400" dirty="0"/>
              <a:t> </a:t>
            </a:r>
            <a:r>
              <a:rPr lang="ru-RU" sz="2400" dirty="0" err="1"/>
              <a:t>поведінки</a:t>
            </a:r>
            <a:r>
              <a:rPr lang="ru-RU" sz="2400" dirty="0"/>
              <a:t>;</a:t>
            </a:r>
          </a:p>
          <a:p>
            <a:r>
              <a:rPr lang="ru-RU" sz="2400" dirty="0" err="1"/>
              <a:t>інтеграції</a:t>
            </a:r>
            <a:r>
              <a:rPr lang="ru-RU" sz="2400" dirty="0"/>
              <a:t> в </a:t>
            </a:r>
            <a:r>
              <a:rPr lang="ru-RU" sz="2400" dirty="0" err="1"/>
              <a:t>соціальні</a:t>
            </a:r>
            <a:r>
              <a:rPr lang="ru-RU" sz="2400" dirty="0"/>
              <a:t> </a:t>
            </a:r>
            <a:r>
              <a:rPr lang="ru-RU" sz="2400" dirty="0" err="1"/>
              <a:t>групи</a:t>
            </a:r>
            <a:r>
              <a:rPr lang="ru-RU" sz="2400" dirty="0"/>
              <a:t>, </a:t>
            </a:r>
            <a:r>
              <a:rPr lang="ru-RU" sz="2400" dirty="0" err="1"/>
              <a:t>засвоєння</a:t>
            </a:r>
            <a:r>
              <a:rPr lang="ru-RU" sz="2400" dirty="0"/>
              <a:t> </a:t>
            </a:r>
            <a:r>
              <a:rPr lang="ru-RU" sz="2400" dirty="0" err="1"/>
              <a:t>стабільних</a:t>
            </a:r>
            <a:r>
              <a:rPr lang="ru-RU" sz="2400" dirty="0"/>
              <a:t> </a:t>
            </a:r>
            <a:r>
              <a:rPr lang="ru-RU" sz="2400" dirty="0" err="1"/>
              <a:t>соціальних</a:t>
            </a:r>
            <a:r>
              <a:rPr lang="ru-RU" sz="2400" dirty="0"/>
              <a:t> умов, </a:t>
            </a:r>
            <a:r>
              <a:rPr lang="ru-RU" sz="2400" dirty="0" err="1"/>
              <a:t>прийняття</a:t>
            </a:r>
            <a:r>
              <a:rPr lang="ru-RU" sz="2400" dirty="0"/>
              <a:t> норм </a:t>
            </a:r>
            <a:r>
              <a:rPr lang="ru-RU" sz="2400" dirty="0" err="1"/>
              <a:t>і</a:t>
            </a:r>
            <a:r>
              <a:rPr lang="ru-RU" sz="2400" dirty="0"/>
              <a:t> </a:t>
            </a:r>
            <a:r>
              <a:rPr lang="ru-RU" sz="2400" dirty="0" err="1"/>
              <a:t>цінностей</a:t>
            </a:r>
            <a:r>
              <a:rPr lang="ru-RU" sz="2400" dirty="0"/>
              <a:t> нового </a:t>
            </a:r>
            <a:r>
              <a:rPr lang="ru-RU" sz="2400" dirty="0" err="1"/>
              <a:t>соціального</a:t>
            </a:r>
            <a:r>
              <a:rPr lang="ru-RU" sz="2400" dirty="0"/>
              <a:t> </a:t>
            </a:r>
            <a:r>
              <a:rPr lang="ru-RU" sz="2400" dirty="0" err="1"/>
              <a:t>середовища</a:t>
            </a:r>
            <a:r>
              <a:rPr lang="ru-RU" sz="2400" dirty="0"/>
              <a:t>, форм </a:t>
            </a:r>
            <a:r>
              <a:rPr lang="ru-RU" sz="2400" dirty="0" err="1"/>
              <a:t>соціальної</a:t>
            </a:r>
            <a:r>
              <a:rPr lang="ru-RU" sz="2400" dirty="0"/>
              <a:t> </a:t>
            </a:r>
            <a:r>
              <a:rPr lang="ru-RU" sz="2400" dirty="0" err="1"/>
              <a:t>взаємодії</a:t>
            </a:r>
            <a:endParaRPr lang="ru-RU"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548680"/>
            <a:ext cx="7776864" cy="1015663"/>
          </a:xfrm>
          <a:prstGeom prst="rect">
            <a:avLst/>
          </a:prstGeom>
        </p:spPr>
        <p:txBody>
          <a:bodyPr wrap="square">
            <a:spAutoFit/>
          </a:bodyPr>
          <a:lstStyle/>
          <a:p>
            <a:r>
              <a:rPr lang="ru-RU" sz="2400" dirty="0" err="1" smtClean="0"/>
              <a:t>Рівні</a:t>
            </a:r>
            <a:r>
              <a:rPr lang="ru-RU" sz="2400" dirty="0" smtClean="0"/>
              <a:t> </a:t>
            </a:r>
            <a:r>
              <a:rPr lang="ru-RU" sz="2400" dirty="0" err="1" smtClean="0"/>
              <a:t>підтримки</a:t>
            </a:r>
            <a:r>
              <a:rPr lang="ru-RU" sz="2400" dirty="0" smtClean="0"/>
              <a:t> </a:t>
            </a:r>
            <a:r>
              <a:rPr lang="ru-RU" dirty="0" smtClean="0"/>
              <a:t>- </a:t>
            </a:r>
            <a:r>
              <a:rPr lang="ru-RU" dirty="0" err="1" smtClean="0"/>
              <a:t>обсяг</a:t>
            </a:r>
            <a:r>
              <a:rPr lang="ru-RU" dirty="0" smtClean="0"/>
              <a:t> </a:t>
            </a:r>
            <a:r>
              <a:rPr lang="ru-RU" dirty="0" err="1" smtClean="0"/>
              <a:t>тимчасової</a:t>
            </a:r>
            <a:r>
              <a:rPr lang="ru-RU" dirty="0" smtClean="0"/>
              <a:t> </a:t>
            </a:r>
            <a:r>
              <a:rPr lang="ru-RU" dirty="0" err="1" smtClean="0"/>
              <a:t>або</a:t>
            </a:r>
            <a:r>
              <a:rPr lang="ru-RU" dirty="0" smtClean="0"/>
              <a:t> </a:t>
            </a:r>
            <a:r>
              <a:rPr lang="ru-RU" dirty="0" err="1" smtClean="0"/>
              <a:t>постійної</a:t>
            </a:r>
            <a:r>
              <a:rPr lang="ru-RU" dirty="0" smtClean="0"/>
              <a:t> </a:t>
            </a:r>
            <a:r>
              <a:rPr lang="ru-RU" dirty="0" err="1" smtClean="0"/>
              <a:t>підтримки</a:t>
            </a:r>
            <a:r>
              <a:rPr lang="ru-RU" dirty="0" smtClean="0"/>
              <a:t> </a:t>
            </a:r>
            <a:r>
              <a:rPr lang="ru-RU" dirty="0" err="1" smtClean="0"/>
              <a:t>учнів</a:t>
            </a:r>
            <a:r>
              <a:rPr lang="ru-RU" dirty="0" smtClean="0"/>
              <a:t> в </a:t>
            </a:r>
            <a:r>
              <a:rPr lang="ru-RU" dirty="0" err="1" smtClean="0"/>
              <a:t>освітньому</a:t>
            </a:r>
            <a:r>
              <a:rPr lang="ru-RU" dirty="0" smtClean="0"/>
              <a:t> </a:t>
            </a:r>
            <a:r>
              <a:rPr lang="ru-RU" dirty="0" err="1" smtClean="0"/>
              <a:t>процесі</a:t>
            </a:r>
            <a:r>
              <a:rPr lang="ru-RU" dirty="0" smtClean="0"/>
              <a:t> </a:t>
            </a:r>
            <a:r>
              <a:rPr lang="ru-RU" dirty="0" err="1" smtClean="0"/>
              <a:t>відповідно</a:t>
            </a:r>
            <a:r>
              <a:rPr lang="ru-RU" dirty="0" smtClean="0"/>
              <a:t> до </a:t>
            </a:r>
            <a:r>
              <a:rPr lang="ru-RU" dirty="0" err="1" smtClean="0"/>
              <a:t>їх</a:t>
            </a:r>
            <a:r>
              <a:rPr lang="ru-RU" dirty="0" smtClean="0"/>
              <a:t> </a:t>
            </a:r>
            <a:r>
              <a:rPr lang="ru-RU" dirty="0" err="1" smtClean="0"/>
              <a:t>особливих</a:t>
            </a:r>
            <a:r>
              <a:rPr lang="ru-RU" dirty="0" smtClean="0"/>
              <a:t> </a:t>
            </a:r>
            <a:r>
              <a:rPr lang="ru-RU" dirty="0" err="1" smtClean="0"/>
              <a:t>освітніх</a:t>
            </a:r>
            <a:r>
              <a:rPr lang="ru-RU" dirty="0" smtClean="0"/>
              <a:t> потреб, </a:t>
            </a:r>
            <a:r>
              <a:rPr lang="ru-RU" dirty="0" err="1" smtClean="0"/>
              <a:t>що</a:t>
            </a:r>
            <a:r>
              <a:rPr lang="ru-RU" dirty="0" smtClean="0"/>
              <a:t> </a:t>
            </a:r>
            <a:r>
              <a:rPr lang="ru-RU" dirty="0" err="1" smtClean="0"/>
              <a:t>надається</a:t>
            </a:r>
            <a:r>
              <a:rPr lang="ru-RU" dirty="0" smtClean="0"/>
              <a:t> в </a:t>
            </a:r>
            <a:r>
              <a:rPr lang="ru-RU" dirty="0" err="1" smtClean="0"/>
              <a:t>закладі</a:t>
            </a:r>
            <a:r>
              <a:rPr lang="ru-RU" dirty="0" smtClean="0"/>
              <a:t> </a:t>
            </a:r>
            <a:r>
              <a:rPr lang="ru-RU" dirty="0" err="1" smtClean="0"/>
              <a:t>освіти</a:t>
            </a:r>
            <a:r>
              <a:rPr lang="ru-RU" dirty="0" smtClean="0"/>
              <a:t>;</a:t>
            </a:r>
            <a:endParaRPr lang="uk-UA" dirty="0"/>
          </a:p>
        </p:txBody>
      </p:sp>
      <p:graphicFrame>
        <p:nvGraphicFramePr>
          <p:cNvPr id="3" name="Схема 2"/>
          <p:cNvGraphicFramePr/>
          <p:nvPr/>
        </p:nvGraphicFramePr>
        <p:xfrm>
          <a:off x="683568" y="1628800"/>
          <a:ext cx="7848872"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1043608" y="836712"/>
          <a:ext cx="7488832"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827584" y="764704"/>
          <a:ext cx="7704856"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971600" y="692696"/>
          <a:ext cx="7272808"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71800" y="620688"/>
            <a:ext cx="3869970" cy="369332"/>
          </a:xfrm>
          <a:prstGeom prst="rect">
            <a:avLst/>
          </a:prstGeom>
        </p:spPr>
        <p:txBody>
          <a:bodyPr wrap="none">
            <a:spAutoFit/>
          </a:bodyPr>
          <a:lstStyle/>
          <a:p>
            <a:r>
              <a:rPr lang="uk-UA" dirty="0" smtClean="0"/>
              <a:t>Визначення І рівня підтримки </a:t>
            </a:r>
            <a:endParaRPr lang="uk-UA" dirty="0"/>
          </a:p>
        </p:txBody>
      </p:sp>
      <p:sp>
        <p:nvSpPr>
          <p:cNvPr id="3" name="Прямоугольник 2">
            <a:extLst>
              <a:ext uri="{FF2B5EF4-FFF2-40B4-BE49-F238E27FC236}">
                <a16:creationId xmlns:a16="http://schemas.microsoft.com/office/drawing/2014/main" xmlns="" id="{86CAB070-13A1-468A-88B6-B983800DCB02}"/>
              </a:ext>
            </a:extLst>
          </p:cNvPr>
          <p:cNvSpPr/>
          <p:nvPr/>
        </p:nvSpPr>
        <p:spPr>
          <a:xfrm>
            <a:off x="539552" y="908720"/>
            <a:ext cx="8064896" cy="3067378"/>
          </a:xfrm>
          <a:prstGeom prst="rect">
            <a:avLst/>
          </a:prstGeom>
        </p:spPr>
        <p:txBody>
          <a:bodyPr wrap="square">
            <a:spAutoFit/>
          </a:bodyPr>
          <a:lstStyle/>
          <a:p>
            <a:pPr algn="just">
              <a:lnSpc>
                <a:spcPct val="107000"/>
              </a:lnSpc>
              <a:spcAft>
                <a:spcPts val="800"/>
              </a:spcAft>
            </a:pPr>
            <a:r>
              <a:rPr lang="uk-UA" i="1" dirty="0">
                <a:latin typeface="Calibri" panose="020F0502020204030204" pitchFamily="34" charset="0"/>
                <a:ea typeface="Times New Roman" panose="02020603050405020304" pitchFamily="18" charset="0"/>
                <a:cs typeface="Times New Roman" panose="02020603050405020304" pitchFamily="18" charset="0"/>
              </a:rPr>
              <a:t>! Якщо в учнів виникають незначні, поодинокі труднощі, які можна подолати зусиллями закладу освіти </a:t>
            </a:r>
            <a:r>
              <a:rPr lang="uk-UA" i="1" dirty="0" smtClean="0">
                <a:latin typeface="Calibri" panose="020F0502020204030204" pitchFamily="34" charset="0"/>
                <a:ea typeface="Times New Roman" panose="02020603050405020304" pitchFamily="18" charset="0"/>
                <a:cs typeface="Times New Roman" panose="02020603050405020304" pitchFamily="18" charset="0"/>
              </a:rPr>
              <a:t>, їм </a:t>
            </a:r>
            <a:r>
              <a:rPr lang="uk-UA" i="1" dirty="0">
                <a:latin typeface="Calibri" panose="020F0502020204030204" pitchFamily="34" charset="0"/>
                <a:ea typeface="Times New Roman" panose="02020603050405020304" pitchFamily="18" charset="0"/>
                <a:cs typeface="Times New Roman" panose="02020603050405020304" pitchFamily="18" charset="0"/>
              </a:rPr>
              <a:t>може надаватися підтримка І (першого) рівня.</a:t>
            </a:r>
            <a:endParaRPr lang="ru-RU"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uk-UA" i="1" dirty="0">
                <a:latin typeface="Calibri" panose="020F0502020204030204" pitchFamily="34" charset="0"/>
                <a:ea typeface="Times New Roman" panose="02020603050405020304" pitchFamily="18" charset="0"/>
                <a:cs typeface="Times New Roman" panose="02020603050405020304" pitchFamily="18" charset="0"/>
              </a:rPr>
              <a:t> </a:t>
            </a:r>
            <a:endParaRPr lang="ru-RU"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uk-UA" i="1" dirty="0">
                <a:latin typeface="Calibri" panose="020F0502020204030204" pitchFamily="34" charset="0"/>
                <a:ea typeface="Times New Roman" panose="02020603050405020304" pitchFamily="18" charset="0"/>
                <a:cs typeface="Times New Roman" panose="02020603050405020304" pitchFamily="18" charset="0"/>
              </a:rPr>
              <a:t>!Якщо зусиль закладу освіти буде недостатньо, батькам буде рекомендовано звернутися до </a:t>
            </a:r>
            <a:r>
              <a:rPr lang="uk-UA" i="1" dirty="0" err="1">
                <a:latin typeface="Calibri" panose="020F0502020204030204" pitchFamily="34" charset="0"/>
                <a:ea typeface="Times New Roman" panose="02020603050405020304" pitchFamily="18" charset="0"/>
                <a:cs typeface="Times New Roman" panose="02020603050405020304" pitchFamily="18" charset="0"/>
              </a:rPr>
              <a:t>інклюзивно</a:t>
            </a:r>
            <a:r>
              <a:rPr lang="uk-UA" i="1" dirty="0">
                <a:latin typeface="Calibri" panose="020F0502020204030204" pitchFamily="34" charset="0"/>
                <a:ea typeface="Times New Roman" panose="02020603050405020304" pitchFamily="18" charset="0"/>
                <a:cs typeface="Times New Roman" panose="02020603050405020304" pitchFamily="18" charset="0"/>
              </a:rPr>
              <a:t>-ресурсного центру для проведення комплексної психолого-педагогічної оцінки розвитку особи з метою визначення її особливих освітніх потреб. </a:t>
            </a:r>
            <a:endParaRPr lang="ru-RU"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uk-UA" i="1" dirty="0">
                <a:latin typeface="Calibri" panose="020F0502020204030204" pitchFamily="34" charset="0"/>
                <a:ea typeface="Times New Roman" panose="02020603050405020304" pitchFamily="18" charset="0"/>
                <a:cs typeface="Times New Roman" panose="02020603050405020304" pitchFamily="18" charset="0"/>
              </a:rPr>
              <a:t>Вже тоді визначатиметься, який рівень підтримки (з ІІ по V) під час освітнього процесу може надаватися такому учню.</a:t>
            </a:r>
            <a:endParaRPr lang="ru-RU"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xmlns="" id="{0D620D1C-70B7-4B95-8EC6-3F2800EE83DD}"/>
              </a:ext>
            </a:extLst>
          </p:cNvPr>
          <p:cNvSpPr/>
          <p:nvPr/>
        </p:nvSpPr>
        <p:spPr>
          <a:xfrm>
            <a:off x="323528" y="4437112"/>
            <a:ext cx="8496944" cy="2016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a:solidFill>
                  <a:schemeClr val="tx1"/>
                </a:solidFill>
              </a:rPr>
              <a:t>Діти, яким надається підтримка ПЕРШОГО рівня не являються такими, що перебувають на інклюзивному навчанні (додаткове фінансування не передбачається, інклюзивна група / клас не створюються.</a:t>
            </a:r>
            <a:endParaRPr lang="ru-RU" dirty="0">
              <a:solidFill>
                <a:schemeClr val="tx1"/>
              </a:solidFill>
            </a:endParaRPr>
          </a:p>
          <a:p>
            <a:r>
              <a:rPr lang="uk-UA" dirty="0">
                <a:solidFill>
                  <a:schemeClr val="tx1"/>
                </a:solidFill>
              </a:rPr>
              <a:t> </a:t>
            </a:r>
            <a:endParaRPr lang="ru-RU" dirty="0">
              <a:solidFill>
                <a:schemeClr val="tx1"/>
              </a:solidFill>
            </a:endParaRPr>
          </a:p>
          <a:p>
            <a:pPr algn="just"/>
            <a:r>
              <a:rPr lang="uk-UA" dirty="0">
                <a:solidFill>
                  <a:schemeClr val="tx1"/>
                </a:solidFill>
              </a:rPr>
              <a:t>З ІІ по V рівень підтримки завжди створюються інклюзивні групи або класи і забезпечуються певні умови інклюзивного навчання.</a:t>
            </a:r>
            <a:endParaRPr lang="ru-RU"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96ADF275-A9A2-436F-A22F-86452079B397}"/>
              </a:ext>
            </a:extLst>
          </p:cNvPr>
          <p:cNvSpPr/>
          <p:nvPr/>
        </p:nvSpPr>
        <p:spPr>
          <a:xfrm>
            <a:off x="323527" y="476672"/>
            <a:ext cx="8424937" cy="5509200"/>
          </a:xfrm>
          <a:prstGeom prst="rect">
            <a:avLst/>
          </a:prstGeom>
        </p:spPr>
        <p:txBody>
          <a:bodyPr wrap="square">
            <a:spAutoFit/>
          </a:bodyPr>
          <a:lstStyle/>
          <a:p>
            <a:pPr algn="just"/>
            <a:r>
              <a:rPr lang="uk-UA" sz="1600" dirty="0">
                <a:latin typeface="Calibri" panose="020F0502020204030204" pitchFamily="34" charset="0"/>
                <a:ea typeface="Times New Roman" panose="02020603050405020304" pitchFamily="18" charset="0"/>
                <a:cs typeface="Times New Roman" panose="02020603050405020304" pitchFamily="18" charset="0"/>
              </a:rPr>
              <a:t>Отримання І (першого)рівня підтримки :</a:t>
            </a:r>
            <a:endParaRPr lang="ru-RU" sz="1600" dirty="0">
              <a:latin typeface="Calibri" panose="020F0502020204030204" pitchFamily="34" charset="0"/>
              <a:ea typeface="Times New Roman" panose="02020603050405020304" pitchFamily="18" charset="0"/>
              <a:cs typeface="Times New Roman" panose="02020603050405020304" pitchFamily="18" charset="0"/>
            </a:endParaRPr>
          </a:p>
          <a:p>
            <a:pPr algn="just"/>
            <a:r>
              <a:rPr lang="uk-UA" sz="1600" dirty="0">
                <a:latin typeface="Calibri" panose="020F0502020204030204" pitchFamily="34" charset="0"/>
                <a:ea typeface="Times New Roman" panose="02020603050405020304" pitchFamily="18" charset="0"/>
                <a:cs typeface="Times New Roman" panose="02020603050405020304" pitchFamily="18" charset="0"/>
              </a:rPr>
              <a:t> 1. Письмова заява від батьків (одного з батьків або іншого законного представника) дитини, що складається у довільній формі та описує труднощі дитини, які виникають під час навчання.</a:t>
            </a:r>
            <a:endParaRPr lang="ru-RU" sz="1600" dirty="0">
              <a:latin typeface="Calibri" panose="020F0502020204030204" pitchFamily="34" charset="0"/>
              <a:ea typeface="Times New Roman" panose="02020603050405020304" pitchFamily="18" charset="0"/>
              <a:cs typeface="Times New Roman" panose="02020603050405020304" pitchFamily="18" charset="0"/>
            </a:endParaRPr>
          </a:p>
          <a:p>
            <a:pPr algn="just"/>
            <a:r>
              <a:rPr lang="uk-UA" sz="1600" dirty="0">
                <a:latin typeface="Calibri" panose="020F0502020204030204" pitchFamily="34" charset="0"/>
                <a:ea typeface="Times New Roman" panose="02020603050405020304" pitchFamily="18" charset="0"/>
                <a:cs typeface="Times New Roman" panose="02020603050405020304" pitchFamily="18" charset="0"/>
              </a:rPr>
              <a:t>2. Закладом освіти створюється Команда психолого-педагогічного </a:t>
            </a:r>
            <a:r>
              <a:rPr lang="uk-UA" sz="1600" dirty="0" smtClean="0">
                <a:latin typeface="Calibri" panose="020F0502020204030204" pitchFamily="34" charset="0"/>
                <a:ea typeface="Times New Roman" panose="02020603050405020304" pitchFamily="18" charset="0"/>
                <a:cs typeface="Times New Roman" panose="02020603050405020304" pitchFamily="18" charset="0"/>
              </a:rPr>
              <a:t>супроводу, </a:t>
            </a:r>
            <a:r>
              <a:rPr lang="uk-UA" sz="1600" dirty="0">
                <a:latin typeface="Calibri" panose="020F0502020204030204" pitchFamily="34" charset="0"/>
                <a:ea typeface="Times New Roman" panose="02020603050405020304" pitchFamily="18" charset="0"/>
                <a:cs typeface="Times New Roman" panose="02020603050405020304" pitchFamily="18" charset="0"/>
              </a:rPr>
              <a:t>яка має провести ОЦІНКУ потреби дитини/ учня в наданні підтримки 1 рівня. В таку Команду зазвичай входять вчителі, психолог, соціальний педагог.</a:t>
            </a:r>
            <a:endParaRPr lang="ru-RU" sz="1600" dirty="0">
              <a:latin typeface="Calibri" panose="020F0502020204030204" pitchFamily="34" charset="0"/>
              <a:ea typeface="Times New Roman" panose="02020603050405020304" pitchFamily="18" charset="0"/>
              <a:cs typeface="Times New Roman" panose="02020603050405020304" pitchFamily="18" charset="0"/>
            </a:endParaRPr>
          </a:p>
          <a:p>
            <a:pPr algn="just"/>
            <a:r>
              <a:rPr lang="uk-UA" sz="1600" dirty="0">
                <a:latin typeface="Calibri" panose="020F0502020204030204" pitchFamily="34" charset="0"/>
                <a:ea typeface="Times New Roman" panose="02020603050405020304" pitchFamily="18" charset="0"/>
                <a:cs typeface="Times New Roman" panose="02020603050405020304" pitchFamily="18" charset="0"/>
              </a:rPr>
              <a:t>3. Команда супроводу має заповнити ПРОТОКОЛ оцінки потреби учня в наданні підтримки у закладі освіти,  в якому мають бути описані наступні сфери:</a:t>
            </a:r>
            <a:endParaRPr lang="ru-RU" sz="1600" dirty="0">
              <a:latin typeface="Calibri" panose="020F0502020204030204" pitchFamily="34" charset="0"/>
              <a:ea typeface="Times New Roman" panose="02020603050405020304" pitchFamily="18" charset="0"/>
              <a:cs typeface="Times New Roman" panose="02020603050405020304" pitchFamily="18" charset="0"/>
            </a:endParaRPr>
          </a:p>
          <a:p>
            <a:pPr algn="just"/>
            <a:r>
              <a:rPr lang="uk-UA" sz="1600" dirty="0">
                <a:latin typeface="Calibri" panose="020F0502020204030204" pitchFamily="34" charset="0"/>
                <a:ea typeface="Times New Roman" panose="02020603050405020304" pitchFamily="18" charset="0"/>
                <a:cs typeface="Times New Roman" panose="02020603050405020304" pitchFamily="18" charset="0"/>
              </a:rPr>
              <a:t>▪ поведінкова;</a:t>
            </a:r>
            <a:endParaRPr lang="ru-RU" sz="1600" dirty="0">
              <a:latin typeface="Calibri" panose="020F0502020204030204" pitchFamily="34" charset="0"/>
              <a:ea typeface="Times New Roman" panose="02020603050405020304" pitchFamily="18" charset="0"/>
              <a:cs typeface="Times New Roman" panose="02020603050405020304" pitchFamily="18" charset="0"/>
            </a:endParaRPr>
          </a:p>
          <a:p>
            <a:pPr algn="just"/>
            <a:r>
              <a:rPr lang="uk-UA" sz="1600" dirty="0">
                <a:latin typeface="Calibri" panose="020F0502020204030204" pitchFamily="34" charset="0"/>
                <a:ea typeface="Times New Roman" panose="02020603050405020304" pitchFamily="18" charset="0"/>
                <a:cs typeface="Times New Roman" panose="02020603050405020304" pitchFamily="18" charset="0"/>
              </a:rPr>
              <a:t>▪ комунікативна;</a:t>
            </a:r>
            <a:endParaRPr lang="ru-RU" sz="1600" dirty="0">
              <a:latin typeface="Calibri" panose="020F0502020204030204" pitchFamily="34" charset="0"/>
              <a:ea typeface="Times New Roman" panose="02020603050405020304" pitchFamily="18" charset="0"/>
              <a:cs typeface="Times New Roman" panose="02020603050405020304" pitchFamily="18" charset="0"/>
            </a:endParaRPr>
          </a:p>
          <a:p>
            <a:pPr algn="just"/>
            <a:r>
              <a:rPr lang="uk-UA" sz="1600" dirty="0">
                <a:latin typeface="Calibri" panose="020F0502020204030204" pitchFamily="34" charset="0"/>
                <a:ea typeface="Times New Roman" panose="02020603050405020304" pitchFamily="18" charset="0"/>
                <a:cs typeface="Times New Roman" panose="02020603050405020304" pitchFamily="18" charset="0"/>
              </a:rPr>
              <a:t>▪ емоційно-вольова;</a:t>
            </a:r>
            <a:endParaRPr lang="ru-RU" sz="1600" dirty="0">
              <a:latin typeface="Calibri" panose="020F0502020204030204" pitchFamily="34" charset="0"/>
              <a:ea typeface="Times New Roman" panose="02020603050405020304" pitchFamily="18" charset="0"/>
              <a:cs typeface="Times New Roman" panose="02020603050405020304" pitchFamily="18" charset="0"/>
            </a:endParaRPr>
          </a:p>
          <a:p>
            <a:pPr algn="just"/>
            <a:r>
              <a:rPr lang="uk-UA" sz="1600" dirty="0">
                <a:latin typeface="Calibri" panose="020F0502020204030204" pitchFamily="34" charset="0"/>
                <a:ea typeface="Times New Roman" panose="02020603050405020304" pitchFamily="18" charset="0"/>
                <a:cs typeface="Times New Roman" panose="02020603050405020304" pitchFamily="18" charset="0"/>
              </a:rPr>
              <a:t>▪ яким чином учнем </a:t>
            </a:r>
            <a:r>
              <a:rPr lang="uk-UA" sz="1600" dirty="0" err="1">
                <a:latin typeface="Calibri" panose="020F0502020204030204" pitchFamily="34" charset="0"/>
                <a:ea typeface="Times New Roman" panose="02020603050405020304" pitchFamily="18" charset="0"/>
                <a:cs typeface="Times New Roman" panose="02020603050405020304" pitchFamily="18" charset="0"/>
              </a:rPr>
              <a:t>опановується</a:t>
            </a:r>
            <a:r>
              <a:rPr lang="uk-UA" sz="1600" dirty="0">
                <a:latin typeface="Calibri" panose="020F0502020204030204" pitchFamily="34" charset="0"/>
                <a:ea typeface="Times New Roman" panose="02020603050405020304" pitchFamily="18" charset="0"/>
                <a:cs typeface="Times New Roman" panose="02020603050405020304" pitchFamily="18" charset="0"/>
              </a:rPr>
              <a:t> освітня програма відповідного року навчання (математика, читання, письмо)</a:t>
            </a:r>
            <a:endParaRPr lang="ru-RU" sz="1600" dirty="0">
              <a:latin typeface="Calibri" panose="020F0502020204030204" pitchFamily="34" charset="0"/>
              <a:ea typeface="Times New Roman" panose="02020603050405020304" pitchFamily="18" charset="0"/>
              <a:cs typeface="Times New Roman" panose="02020603050405020304" pitchFamily="18" charset="0"/>
            </a:endParaRPr>
          </a:p>
          <a:p>
            <a:pPr algn="just"/>
            <a:r>
              <a:rPr lang="uk-UA" sz="1600" dirty="0">
                <a:latin typeface="Calibri" panose="020F0502020204030204" pitchFamily="34" charset="0"/>
                <a:ea typeface="Times New Roman" panose="02020603050405020304" pitchFamily="18" charset="0"/>
                <a:cs typeface="Times New Roman" panose="02020603050405020304" pitchFamily="18" charset="0"/>
              </a:rPr>
              <a:t>▪ мовленнєва.</a:t>
            </a:r>
            <a:endParaRPr lang="ru-RU" sz="1600" dirty="0">
              <a:latin typeface="Calibri" panose="020F0502020204030204" pitchFamily="34" charset="0"/>
              <a:ea typeface="Times New Roman" panose="02020603050405020304" pitchFamily="18" charset="0"/>
              <a:cs typeface="Times New Roman" panose="02020603050405020304" pitchFamily="18" charset="0"/>
            </a:endParaRPr>
          </a:p>
          <a:p>
            <a:pPr algn="just"/>
            <a:r>
              <a:rPr lang="uk-UA" sz="1600" dirty="0">
                <a:latin typeface="Calibri" panose="020F0502020204030204" pitchFamily="34" charset="0"/>
                <a:ea typeface="Times New Roman" panose="02020603050405020304" pitchFamily="18" charset="0"/>
                <a:cs typeface="Times New Roman" panose="02020603050405020304" pitchFamily="18" charset="0"/>
              </a:rPr>
              <a:t> У висновку до протоколу </a:t>
            </a:r>
            <a:r>
              <a:rPr lang="uk-UA" sz="1600" u="sng" dirty="0">
                <a:latin typeface="Calibri" panose="020F0502020204030204" pitchFamily="34" charset="0"/>
                <a:ea typeface="Times New Roman" panose="02020603050405020304" pitchFamily="18" charset="0"/>
                <a:cs typeface="Times New Roman" panose="02020603050405020304" pitchFamily="18" charset="0"/>
              </a:rPr>
              <a:t>зазначається</a:t>
            </a:r>
            <a:endParaRPr lang="ru-RU" sz="1600" u="sng" dirty="0">
              <a:latin typeface="Calibri" panose="020F0502020204030204" pitchFamily="34" charset="0"/>
              <a:ea typeface="Times New Roman" panose="02020603050405020304" pitchFamily="18" charset="0"/>
              <a:cs typeface="Times New Roman" panose="02020603050405020304" pitchFamily="18" charset="0"/>
            </a:endParaRPr>
          </a:p>
          <a:p>
            <a:pPr algn="just"/>
            <a:r>
              <a:rPr lang="uk-UA" sz="1600" dirty="0">
                <a:latin typeface="Calibri" panose="020F0502020204030204" pitchFamily="34" charset="0"/>
                <a:ea typeface="Times New Roman" panose="02020603050405020304" pitchFamily="18" charset="0"/>
                <a:cs typeface="Times New Roman" panose="02020603050405020304" pitchFamily="18" charset="0"/>
              </a:rPr>
              <a:t>▪ або рішення Команди супроводу про надання підтримки І рівня</a:t>
            </a:r>
            <a:endParaRPr lang="ru-RU" sz="1600" dirty="0">
              <a:latin typeface="Calibri" panose="020F0502020204030204" pitchFamily="34" charset="0"/>
              <a:ea typeface="Times New Roman" panose="02020603050405020304" pitchFamily="18" charset="0"/>
              <a:cs typeface="Times New Roman" panose="02020603050405020304" pitchFamily="18" charset="0"/>
            </a:endParaRPr>
          </a:p>
          <a:p>
            <a:pPr algn="just"/>
            <a:r>
              <a:rPr lang="uk-UA" sz="1600" dirty="0">
                <a:latin typeface="Calibri" panose="020F0502020204030204" pitchFamily="34" charset="0"/>
                <a:ea typeface="Times New Roman" panose="02020603050405020304" pitchFamily="18" charset="0"/>
                <a:cs typeface="Times New Roman" panose="02020603050405020304" pitchFamily="18" charset="0"/>
              </a:rPr>
              <a:t>▪ або потреба у проведенні  комплексної психолого-педагогічної оцінки розвитку особи в </a:t>
            </a:r>
            <a:r>
              <a:rPr lang="uk-UA" sz="1600" dirty="0" err="1">
                <a:latin typeface="Calibri" panose="020F0502020204030204" pitchFamily="34" charset="0"/>
                <a:ea typeface="Times New Roman" panose="02020603050405020304" pitchFamily="18" charset="0"/>
                <a:cs typeface="Times New Roman" panose="02020603050405020304" pitchFamily="18" charset="0"/>
              </a:rPr>
              <a:t>інклюзивно</a:t>
            </a:r>
            <a:r>
              <a:rPr lang="uk-UA" sz="1600" dirty="0">
                <a:latin typeface="Calibri" panose="020F0502020204030204" pitchFamily="34" charset="0"/>
                <a:ea typeface="Times New Roman" panose="02020603050405020304" pitchFamily="18" charset="0"/>
                <a:cs typeface="Times New Roman" panose="02020603050405020304" pitchFamily="18" charset="0"/>
              </a:rPr>
              <a:t>-ресурсному центрі.</a:t>
            </a:r>
            <a:endParaRPr lang="ru-RU" sz="1600" dirty="0">
              <a:latin typeface="Calibri" panose="020F0502020204030204" pitchFamily="34" charset="0"/>
              <a:ea typeface="Times New Roman" panose="02020603050405020304" pitchFamily="18" charset="0"/>
              <a:cs typeface="Times New Roman" panose="02020603050405020304" pitchFamily="18" charset="0"/>
            </a:endParaRPr>
          </a:p>
          <a:p>
            <a:pPr algn="just"/>
            <a:r>
              <a:rPr lang="uk-UA" sz="1600" dirty="0">
                <a:latin typeface="Calibri" panose="020F0502020204030204" pitchFamily="34" charset="0"/>
                <a:ea typeface="Times New Roman" panose="02020603050405020304" pitchFamily="18" charset="0"/>
                <a:cs typeface="Times New Roman" panose="02020603050405020304" pitchFamily="18" charset="0"/>
              </a:rPr>
              <a:t>4. На підставі рішення команди психолого-педагогічного супроводу щодо надання підтримки першого рівня, складається ІНДИВІДУАЛЬНА ПРОГРАМА РОВИТКУ.</a:t>
            </a:r>
            <a:endParaRPr lang="ru-RU" sz="1600" dirty="0">
              <a:latin typeface="Calibri" panose="020F0502020204030204" pitchFamily="34" charset="0"/>
              <a:ea typeface="Times New Roman" panose="02020603050405020304" pitchFamily="18" charset="0"/>
              <a:cs typeface="Times New Roman" panose="02020603050405020304" pitchFamily="18" charset="0"/>
            </a:endParaRPr>
          </a:p>
          <a:p>
            <a:pPr algn="just"/>
            <a:r>
              <a:rPr lang="uk-UA" sz="1600" dirty="0">
                <a:latin typeface="Calibri" panose="020F0502020204030204" pitchFamily="34" charset="0"/>
                <a:ea typeface="Times New Roman" panose="02020603050405020304" pitchFamily="18" charset="0"/>
                <a:cs typeface="Times New Roman" panose="02020603050405020304" pitchFamily="18" charset="0"/>
              </a:rPr>
              <a:t>5. Припинення надання підтримки І першого рівня здійснюється за рішенням команди та / або письмовою заявою від батьків (одного з батьків або іншого законного представника).</a:t>
            </a:r>
            <a:endParaRPr lang="ru-RU" sz="1600" dirty="0">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C0BD5D95-2CE7-40F0-8ACC-AB3AB3E57322}"/>
              </a:ext>
            </a:extLst>
          </p:cNvPr>
          <p:cNvSpPr/>
          <p:nvPr/>
        </p:nvSpPr>
        <p:spPr>
          <a:xfrm>
            <a:off x="539553" y="595325"/>
            <a:ext cx="8136903" cy="4747005"/>
          </a:xfrm>
          <a:prstGeom prst="rect">
            <a:avLst/>
          </a:prstGeom>
        </p:spPr>
        <p:txBody>
          <a:bodyPr wrap="square">
            <a:spAutoFit/>
          </a:bodyPr>
          <a:lstStyle/>
          <a:p>
            <a:pPr algn="just">
              <a:lnSpc>
                <a:spcPct val="107000"/>
              </a:lnSpc>
              <a:spcAft>
                <a:spcPts val="800"/>
              </a:spcAft>
            </a:pPr>
            <a:r>
              <a:rPr lang="uk-UA" sz="2400" dirty="0">
                <a:latin typeface="Calibri" panose="020F0502020204030204" pitchFamily="34" charset="0"/>
                <a:ea typeface="Times New Roman" panose="02020603050405020304" pitchFamily="18" charset="0"/>
                <a:cs typeface="Times New Roman" panose="02020603050405020304" pitchFamily="18" charset="0"/>
              </a:rPr>
              <a:t>Отримання підтримки ІІ – V рівнів підтримки:</a:t>
            </a:r>
            <a:endParaRPr lang="ru-RU" sz="2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uk-UA" sz="2400" dirty="0">
                <a:latin typeface="Calibri" panose="020F0502020204030204" pitchFamily="34" charset="0"/>
                <a:ea typeface="Times New Roman" panose="02020603050405020304" pitchFamily="18" charset="0"/>
                <a:cs typeface="Times New Roman" panose="02020603050405020304" pitchFamily="18" charset="0"/>
              </a:rPr>
              <a:t>1. Письмова заява одного з батьків (або іншого законного представника) про організацію ІНКЛЮЗИВНОГО НАВЧАННЯ.</a:t>
            </a:r>
            <a:endParaRPr lang="ru-RU" sz="2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uk-UA" sz="2400" dirty="0">
                <a:latin typeface="Calibri" panose="020F0502020204030204" pitchFamily="34" charset="0"/>
                <a:ea typeface="Times New Roman" panose="02020603050405020304" pitchFamily="18" charset="0"/>
                <a:cs typeface="Times New Roman" panose="02020603050405020304" pitchFamily="18" charset="0"/>
              </a:rPr>
              <a:t>2. ВИСНОВОК ІРЦ  про проведену комплексну психолого-педагогічну оцінку розвитку дитини і зазначенням рекомендованого рівня підтримки.</a:t>
            </a:r>
            <a:endParaRPr lang="ru-RU" sz="2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uk-UA" sz="2400" dirty="0">
                <a:latin typeface="Calibri" panose="020F0502020204030204" pitchFamily="34" charset="0"/>
                <a:ea typeface="Times New Roman" panose="02020603050405020304" pitchFamily="18" charset="0"/>
                <a:cs typeface="Times New Roman" panose="02020603050405020304" pitchFamily="18" charset="0"/>
              </a:rPr>
              <a:t>3. У разі відсутності у висновку ІРЦ  інформації про рівень підтримки учня рівень підтримки визначається Командою супроводу Закладу освіти за участю представника ІРЦ, що видав такий висновок, та з урахуванням складності порушень учня.</a:t>
            </a:r>
            <a:endParaRPr lang="ru-RU" sz="2400" dirty="0">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332656"/>
            <a:ext cx="8640960" cy="6555641"/>
          </a:xfrm>
          <a:prstGeom prst="rect">
            <a:avLst/>
          </a:prstGeom>
        </p:spPr>
        <p:txBody>
          <a:bodyPr wrap="square">
            <a:spAutoFit/>
          </a:bodyPr>
          <a:lstStyle/>
          <a:p>
            <a:pPr algn="ctr"/>
            <a:r>
              <a:rPr lang="uk-UA" sz="2400" b="1" dirty="0" smtClean="0"/>
              <a:t>Нормативно-правове забезпечення</a:t>
            </a:r>
          </a:p>
          <a:p>
            <a:endParaRPr lang="uk-UA" dirty="0" smtClean="0"/>
          </a:p>
          <a:p>
            <a:endParaRPr lang="uk-UA" dirty="0" smtClean="0"/>
          </a:p>
          <a:p>
            <a:endParaRPr lang="uk-UA" dirty="0" smtClean="0"/>
          </a:p>
          <a:p>
            <a:endParaRPr lang="uk-UA" dirty="0" smtClean="0"/>
          </a:p>
          <a:p>
            <a:endParaRPr lang="uk-UA" dirty="0" smtClean="0"/>
          </a:p>
          <a:p>
            <a:endParaRPr lang="uk-UA" dirty="0" smtClean="0"/>
          </a:p>
          <a:p>
            <a:endParaRPr lang="uk-UA" dirty="0" smtClean="0"/>
          </a:p>
          <a:p>
            <a:endParaRPr lang="uk-UA" dirty="0" smtClean="0"/>
          </a:p>
          <a:p>
            <a:endParaRPr lang="uk-UA" dirty="0" smtClean="0"/>
          </a:p>
          <a:p>
            <a:endParaRPr lang="uk-UA" dirty="0" smtClean="0"/>
          </a:p>
          <a:p>
            <a:endParaRPr lang="uk-UA" dirty="0" smtClean="0"/>
          </a:p>
          <a:p>
            <a:endParaRPr lang="uk-UA" dirty="0" smtClean="0"/>
          </a:p>
          <a:p>
            <a:endParaRPr lang="uk-UA" dirty="0" smtClean="0"/>
          </a:p>
          <a:p>
            <a:endParaRPr lang="uk-UA" dirty="0" smtClean="0"/>
          </a:p>
          <a:p>
            <a:endParaRPr lang="uk-UA" dirty="0" smtClean="0"/>
          </a:p>
          <a:p>
            <a:endParaRPr lang="uk-UA" dirty="0" smtClean="0"/>
          </a:p>
          <a:p>
            <a:endParaRPr lang="uk-UA" dirty="0" smtClean="0"/>
          </a:p>
          <a:p>
            <a:endParaRPr lang="uk-UA" dirty="0" smtClean="0"/>
          </a:p>
          <a:p>
            <a:endParaRPr lang="uk-UA" dirty="0" smtClean="0"/>
          </a:p>
          <a:p>
            <a:endParaRPr lang="uk-UA" dirty="0" smtClean="0"/>
          </a:p>
          <a:p>
            <a:endParaRPr lang="uk-UA" dirty="0" smtClean="0"/>
          </a:p>
          <a:p>
            <a:endParaRPr lang="uk-UA" dirty="0"/>
          </a:p>
        </p:txBody>
      </p:sp>
      <p:sp>
        <p:nvSpPr>
          <p:cNvPr id="9" name="Содержимое 2"/>
          <p:cNvSpPr txBox="1">
            <a:spLocks/>
          </p:cNvSpPr>
          <p:nvPr/>
        </p:nvSpPr>
        <p:spPr>
          <a:xfrm>
            <a:off x="467544" y="908720"/>
            <a:ext cx="8219256" cy="5217443"/>
          </a:xfrm>
          <a:prstGeom prst="rect">
            <a:avLst/>
          </a:prstGeom>
        </p:spPr>
        <p:txBody>
          <a:bodyPr>
            <a:normAutofit fontScale="47500" lnSpcReduction="20000"/>
          </a:bodyPr>
          <a:lstStyle/>
          <a:p>
            <a:pPr marL="265176" marR="0" lvl="0" indent="-265176" algn="l" defTabSz="914400" rtl="0" eaLnBrk="1" fontAlgn="base" latinLnBrk="0" hangingPunct="1">
              <a:lnSpc>
                <a:spcPct val="100000"/>
              </a:lnSpc>
              <a:spcBef>
                <a:spcPts val="250"/>
              </a:spcBef>
              <a:spcAft>
                <a:spcPts val="0"/>
              </a:spcAft>
              <a:buClr>
                <a:schemeClr val="accent1"/>
              </a:buClr>
              <a:buSzPct val="80000"/>
              <a:tabLst/>
              <a:defRPr/>
            </a:pPr>
            <a:endParaRPr kumimoji="0" lang="uk-UA" sz="3800" b="0" i="0" u="none" strike="noStrike" kern="1200" cap="none" spc="0" normalizeH="0" baseline="0" noProof="0" dirty="0" smtClean="0">
              <a:ln>
                <a:noFill/>
              </a:ln>
              <a:solidFill>
                <a:schemeClr val="tx1"/>
              </a:solidFill>
              <a:effectLst/>
              <a:uLnTx/>
              <a:uFillTx/>
              <a:latin typeface="+mn-lt"/>
              <a:ea typeface="+mn-ea"/>
              <a:cs typeface="+mn-cs"/>
            </a:endParaRPr>
          </a:p>
          <a:p>
            <a:pPr marL="265176" marR="0" lvl="0" indent="-265176" algn="l" defTabSz="914400" rtl="0" eaLnBrk="1" fontAlgn="base" latinLnBrk="0" hangingPunct="1">
              <a:lnSpc>
                <a:spcPct val="100000"/>
              </a:lnSpc>
              <a:spcBef>
                <a:spcPts val="250"/>
              </a:spcBef>
              <a:spcAft>
                <a:spcPts val="0"/>
              </a:spcAft>
              <a:buClr>
                <a:schemeClr val="accent1"/>
              </a:buClr>
              <a:buSzPct val="80000"/>
              <a:buFont typeface="Wingdings 2"/>
              <a:buChar char=""/>
              <a:tabLst/>
              <a:defRPr/>
            </a:pPr>
            <a:r>
              <a:rPr lang="uk-UA" sz="4000" dirty="0" smtClean="0"/>
              <a:t>Закони України </a:t>
            </a:r>
            <a:r>
              <a:rPr lang="uk-UA" sz="4000" dirty="0" err="1" smtClean="0"/>
              <a:t>“Про</a:t>
            </a:r>
            <a:r>
              <a:rPr lang="uk-UA" sz="4000" dirty="0" smtClean="0"/>
              <a:t> </a:t>
            </a:r>
            <a:r>
              <a:rPr lang="uk-UA" sz="4000" dirty="0" err="1" smtClean="0"/>
              <a:t>освіту”</a:t>
            </a:r>
            <a:r>
              <a:rPr lang="uk-UA" sz="4000" dirty="0" smtClean="0"/>
              <a:t>, Про загальну середню </a:t>
            </a:r>
            <a:r>
              <a:rPr lang="uk-UA" sz="4000" dirty="0" err="1" smtClean="0"/>
              <a:t>освіту”</a:t>
            </a:r>
            <a:r>
              <a:rPr lang="uk-UA" sz="4000" dirty="0" smtClean="0"/>
              <a:t>, </a:t>
            </a:r>
            <a:r>
              <a:rPr lang="uk-UA" sz="4000" dirty="0" err="1" smtClean="0"/>
              <a:t>“Про</a:t>
            </a:r>
            <a:r>
              <a:rPr lang="uk-UA" sz="4000" dirty="0" smtClean="0"/>
              <a:t> дошкільну </a:t>
            </a:r>
            <a:r>
              <a:rPr lang="uk-UA" sz="4000" dirty="0" err="1" smtClean="0"/>
              <a:t>освіту”</a:t>
            </a:r>
            <a:endParaRPr kumimoji="0" lang="uk-UA" sz="4000" b="0" i="0" u="none" strike="noStrike" kern="1200" cap="none" spc="0" normalizeH="0" baseline="0" noProof="0" dirty="0" smtClean="0">
              <a:ln>
                <a:noFill/>
              </a:ln>
              <a:solidFill>
                <a:schemeClr val="tx1"/>
              </a:solidFill>
              <a:effectLst/>
              <a:uLnTx/>
              <a:uFillTx/>
              <a:latin typeface="+mn-lt"/>
              <a:ea typeface="+mn-ea"/>
              <a:cs typeface="+mn-cs"/>
            </a:endParaRPr>
          </a:p>
          <a:p>
            <a:pPr marL="265176" marR="0" lvl="0" indent="-265176" algn="l" defTabSz="914400" rtl="0" eaLnBrk="1" fontAlgn="base" latinLnBrk="0" hangingPunct="1">
              <a:lnSpc>
                <a:spcPct val="100000"/>
              </a:lnSpc>
              <a:spcBef>
                <a:spcPts val="250"/>
              </a:spcBef>
              <a:spcAft>
                <a:spcPts val="0"/>
              </a:spcAft>
              <a:buClr>
                <a:schemeClr val="accent1"/>
              </a:buClr>
              <a:buSzPct val="80000"/>
              <a:buFont typeface="Wingdings 2"/>
              <a:buChar char=""/>
              <a:tabLst/>
              <a:defRPr/>
            </a:pPr>
            <a:r>
              <a:rPr kumimoji="0" lang="uk-UA" sz="4000" b="0" i="0" u="none" strike="noStrike" kern="1200" cap="none" spc="0" normalizeH="0" baseline="0" noProof="0" dirty="0" smtClean="0">
                <a:ln>
                  <a:noFill/>
                </a:ln>
                <a:solidFill>
                  <a:schemeClr val="tx1"/>
                </a:solidFill>
                <a:effectLst/>
                <a:uLnTx/>
                <a:uFillTx/>
                <a:latin typeface="+mn-lt"/>
                <a:ea typeface="+mn-ea"/>
                <a:cs typeface="+mn-cs"/>
              </a:rPr>
              <a:t>Постанова КМУ  від 15 вересня 2021 року №957  «Про затвердження Порядку організації інклюзивного навчання в закладах загальної середньої освіти»</a:t>
            </a:r>
          </a:p>
          <a:p>
            <a:pPr marL="265176" marR="0" lvl="0" indent="-265176" algn="l" defTabSz="914400" rtl="0" eaLnBrk="1" fontAlgn="base" latinLnBrk="0" hangingPunct="1">
              <a:lnSpc>
                <a:spcPct val="100000"/>
              </a:lnSpc>
              <a:spcBef>
                <a:spcPts val="250"/>
              </a:spcBef>
              <a:spcAft>
                <a:spcPts val="0"/>
              </a:spcAft>
              <a:buClr>
                <a:schemeClr val="accent1"/>
              </a:buClr>
              <a:buSzPct val="80000"/>
              <a:buFont typeface="Wingdings 2"/>
              <a:buChar char=""/>
              <a:tabLst/>
              <a:defRPr/>
            </a:pPr>
            <a:r>
              <a:rPr kumimoji="0" lang="uk-UA" sz="4000" b="0" i="0" u="none" strike="noStrike" kern="1200" cap="none" spc="0" normalizeH="0" baseline="0" noProof="0" dirty="0" smtClean="0">
                <a:ln>
                  <a:noFill/>
                </a:ln>
                <a:solidFill>
                  <a:schemeClr val="tx1"/>
                </a:solidFill>
                <a:effectLst/>
                <a:uLnTx/>
                <a:uFillTx/>
                <a:latin typeface="+mn-lt"/>
                <a:ea typeface="+mn-ea"/>
                <a:cs typeface="+mn-cs"/>
              </a:rPr>
              <a:t>Постанова КМУ   від 10 квітня 2019 р. №530 «Про затвердження Порядку організації інклюзивного навчання в закладах дошкільної освіти» </a:t>
            </a:r>
          </a:p>
          <a:p>
            <a:pPr marL="265176" marR="0" lvl="0" indent="-265176" algn="l" defTabSz="914400" rtl="0" eaLnBrk="1" fontAlgn="base" latinLnBrk="0" hangingPunct="1">
              <a:lnSpc>
                <a:spcPct val="100000"/>
              </a:lnSpc>
              <a:spcBef>
                <a:spcPts val="250"/>
              </a:spcBef>
              <a:spcAft>
                <a:spcPts val="0"/>
              </a:spcAft>
              <a:buClr>
                <a:schemeClr val="accent1"/>
              </a:buClr>
              <a:buSzPct val="80000"/>
              <a:buFont typeface="Wingdings 2"/>
              <a:buChar char=""/>
              <a:tabLst/>
              <a:defRPr/>
            </a:pPr>
            <a:r>
              <a:rPr kumimoji="0" lang="uk-UA" sz="4000" b="0" i="0" u="none" strike="noStrike" kern="1200" cap="none" spc="0" normalizeH="0" baseline="0" noProof="0" dirty="0" smtClean="0">
                <a:ln>
                  <a:noFill/>
                </a:ln>
                <a:solidFill>
                  <a:schemeClr val="tx1"/>
                </a:solidFill>
                <a:effectLst/>
                <a:uLnTx/>
                <a:uFillTx/>
                <a:latin typeface="+mn-lt"/>
                <a:ea typeface="+mn-ea"/>
                <a:cs typeface="+mn-cs"/>
              </a:rPr>
              <a:t>Постанова КМУ від 29.04.2022 №493 «Про внесення змін до Положення про інклюзивно-ресурсний центр»</a:t>
            </a:r>
            <a:endParaRPr kumimoji="0" lang="en-US" sz="4000" b="0" i="0" u="none" strike="noStrike" kern="1200" cap="none" spc="0" normalizeH="0" baseline="0" noProof="0" dirty="0" smtClean="0">
              <a:ln>
                <a:noFill/>
              </a:ln>
              <a:solidFill>
                <a:schemeClr val="tx1"/>
              </a:solidFill>
              <a:effectLst/>
              <a:uLnTx/>
              <a:uFillTx/>
              <a:latin typeface="+mn-lt"/>
              <a:ea typeface="+mn-ea"/>
              <a:cs typeface="+mn-cs"/>
            </a:endParaRPr>
          </a:p>
          <a:p>
            <a:pPr marL="265176" marR="0" lvl="0" indent="-265176" algn="l" defTabSz="914400" rtl="0" eaLnBrk="1" fontAlgn="base" latinLnBrk="0" hangingPunct="1">
              <a:lnSpc>
                <a:spcPct val="100000"/>
              </a:lnSpc>
              <a:spcBef>
                <a:spcPts val="250"/>
              </a:spcBef>
              <a:spcAft>
                <a:spcPts val="0"/>
              </a:spcAft>
              <a:buClr>
                <a:schemeClr val="accent1"/>
              </a:buClr>
              <a:buSzPct val="80000"/>
              <a:buFont typeface="Wingdings 2"/>
              <a:buChar char=""/>
              <a:tabLst/>
              <a:defRPr/>
            </a:pPr>
            <a:r>
              <a:rPr kumimoji="0" lang="uk-UA" sz="4000" b="0" i="0" u="none" strike="noStrike" kern="1200" cap="none" spc="0" normalizeH="0" baseline="0" noProof="0" dirty="0" smtClean="0">
                <a:ln>
                  <a:noFill/>
                </a:ln>
                <a:solidFill>
                  <a:schemeClr val="tx1"/>
                </a:solidFill>
                <a:effectLst/>
                <a:uLnTx/>
                <a:uFillTx/>
                <a:latin typeface="+mn-lt"/>
                <a:ea typeface="+mn-ea"/>
                <a:cs typeface="+mn-cs"/>
              </a:rPr>
              <a:t>Постанова КМУ від 26.04.2022 №483 «Про внесення змін до порядків, затверджених постановами Кабінету Міністрів України від 10 квітня 2019 р. № 530 і від 15 вересня 2021 р. № 957»</a:t>
            </a:r>
            <a:endParaRPr kumimoji="0" lang="en-US" sz="4000" b="0" i="0" u="none" strike="noStrike" kern="1200" cap="none" spc="0" normalizeH="0" baseline="0" noProof="0" dirty="0" smtClean="0">
              <a:ln>
                <a:noFill/>
              </a:ln>
              <a:solidFill>
                <a:schemeClr val="tx1"/>
              </a:solidFill>
              <a:effectLst/>
              <a:uLnTx/>
              <a:uFillTx/>
              <a:latin typeface="+mn-lt"/>
              <a:ea typeface="+mn-ea"/>
              <a:cs typeface="+mn-cs"/>
            </a:endParaRPr>
          </a:p>
          <a:p>
            <a:pPr marL="265176" marR="0" lvl="0" indent="-265176" algn="l" defTabSz="914400" rtl="0" eaLnBrk="1" fontAlgn="base" latinLnBrk="0" hangingPunct="1">
              <a:lnSpc>
                <a:spcPct val="100000"/>
              </a:lnSpc>
              <a:spcBef>
                <a:spcPts val="250"/>
              </a:spcBef>
              <a:spcAft>
                <a:spcPts val="0"/>
              </a:spcAft>
              <a:buClr>
                <a:schemeClr val="accent1"/>
              </a:buClr>
              <a:buSzPct val="80000"/>
              <a:buFont typeface="Wingdings 2"/>
              <a:buChar char=""/>
              <a:tabLst/>
              <a:defRPr/>
            </a:pPr>
            <a:r>
              <a:rPr kumimoji="0" lang="uk-UA" sz="4000" b="0" i="0" u="none" strike="noStrike" kern="1200" cap="none" spc="0" normalizeH="0" baseline="0" noProof="0" dirty="0" smtClean="0">
                <a:ln>
                  <a:noFill/>
                </a:ln>
                <a:solidFill>
                  <a:schemeClr val="tx1"/>
                </a:solidFill>
                <a:effectLst/>
                <a:uLnTx/>
                <a:uFillTx/>
                <a:latin typeface="+mn-lt"/>
                <a:ea typeface="+mn-ea"/>
                <a:cs typeface="+mn-cs"/>
              </a:rPr>
              <a:t>Лист МОН України  від 28.03.2022  № 1/3710-22  «Про роботу інклюзивно-ресурсних центрів та організацію освітнього процесу для осіб з особливими освітніми потребами у період воєнного стану»</a:t>
            </a:r>
            <a:endParaRPr kumimoji="0" lang="en-US" sz="4000" b="0" i="0" u="none" strike="noStrike" kern="1200" cap="none" spc="0" normalizeH="0" baseline="0" noProof="0" dirty="0" smtClean="0">
              <a:ln>
                <a:noFill/>
              </a:ln>
              <a:solidFill>
                <a:schemeClr val="tx1"/>
              </a:solidFill>
              <a:effectLst/>
              <a:uLnTx/>
              <a:uFillTx/>
              <a:latin typeface="+mn-lt"/>
              <a:ea typeface="+mn-ea"/>
              <a:cs typeface="+mn-cs"/>
            </a:endParaRPr>
          </a:p>
          <a:p>
            <a:pPr marL="265176" marR="0" lvl="0" indent="-265176" algn="l" defTabSz="914400" rtl="0" eaLnBrk="1" fontAlgn="base" latinLnBrk="0" hangingPunct="1">
              <a:lnSpc>
                <a:spcPct val="100000"/>
              </a:lnSpc>
              <a:spcBef>
                <a:spcPts val="250"/>
              </a:spcBef>
              <a:spcAft>
                <a:spcPts val="0"/>
              </a:spcAft>
              <a:buClr>
                <a:schemeClr val="accent1"/>
              </a:buClr>
              <a:buSzPct val="80000"/>
              <a:buFont typeface="Wingdings 2"/>
              <a:buChar char=""/>
              <a:tabLst/>
              <a:defRPr/>
            </a:pPr>
            <a:r>
              <a:rPr kumimoji="0" lang="uk-UA" sz="4000" b="0" i="0" u="none" strike="noStrike" kern="1200" cap="none" spc="0" normalizeH="0" baseline="0" noProof="0" dirty="0" smtClean="0">
                <a:ln>
                  <a:noFill/>
                </a:ln>
                <a:solidFill>
                  <a:schemeClr val="tx1"/>
                </a:solidFill>
                <a:effectLst/>
                <a:uLnTx/>
                <a:uFillTx/>
                <a:latin typeface="+mn-lt"/>
                <a:ea typeface="+mn-ea"/>
                <a:cs typeface="+mn-cs"/>
              </a:rPr>
              <a:t>Лист МОН України від 02.04.22  № 1/3845-22  «Про рекомендації для працівників закладів дошкільної освіти на період дії воєнного стану в Україні» </a:t>
            </a:r>
            <a:endParaRPr kumimoji="0" lang="uk-UA"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95536" y="332656"/>
            <a:ext cx="8496944" cy="1512168"/>
          </a:xfrm>
          <a:prstGeom prst="rect">
            <a:avLst/>
          </a:prstGeom>
        </p:spPr>
        <p:txBody>
          <a:bodyPr vert="horz" anchor="ctr">
            <a:normAutofit fontScale="85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uk-UA" sz="2800" b="1" i="0" u="none" strike="noStrike" kern="1200" cap="none" spc="0" normalizeH="0" baseline="0" noProof="0" dirty="0" smtClean="0">
                <a:ln>
                  <a:noFill/>
                </a:ln>
                <a:effectLst/>
                <a:uLnTx/>
                <a:uFillTx/>
                <a:latin typeface="Times New Roman" panose="02020603050405020304" pitchFamily="18" charset="0"/>
                <a:ea typeface="+mj-ea"/>
                <a:cs typeface="Times New Roman" panose="02020603050405020304" pitchFamily="18" charset="0"/>
              </a:rPr>
              <a:t>У разі встановлення фахівцями інклюзивно-ресурсного центру наявності в особи особливих освітніх потреб висновок про комплексну оцінку є підставою для:</a:t>
            </a:r>
            <a:r>
              <a:rPr kumimoji="0" lang="uk-UA" sz="2800" i="0" u="none" strike="noStrike" kern="1200" cap="none" spc="0" normalizeH="0" baseline="0" noProof="0" dirty="0" smtClean="0">
                <a:ln>
                  <a:noFill/>
                </a:ln>
                <a:solidFill>
                  <a:schemeClr val="accent6">
                    <a:lumMod val="40000"/>
                    <a:lumOff val="60000"/>
                  </a:schemeClr>
                </a:solidFill>
                <a:effectLst/>
                <a:uLnTx/>
                <a:uFillTx/>
                <a:latin typeface="Times New Roman" panose="02020603050405020304" pitchFamily="18" charset="0"/>
                <a:ea typeface="+mj-ea"/>
                <a:cs typeface="Times New Roman" panose="02020603050405020304" pitchFamily="18" charset="0"/>
              </a:rPr>
              <a:t/>
            </a:r>
            <a:br>
              <a:rPr kumimoji="0" lang="uk-UA" sz="2800" i="0" u="none" strike="noStrike" kern="1200" cap="none" spc="0" normalizeH="0" baseline="0" noProof="0" dirty="0" smtClean="0">
                <a:ln>
                  <a:noFill/>
                </a:ln>
                <a:solidFill>
                  <a:schemeClr val="accent6">
                    <a:lumMod val="40000"/>
                    <a:lumOff val="60000"/>
                  </a:schemeClr>
                </a:solidFill>
                <a:effectLst/>
                <a:uLnTx/>
                <a:uFillTx/>
                <a:latin typeface="Times New Roman" panose="02020603050405020304" pitchFamily="18" charset="0"/>
                <a:ea typeface="+mj-ea"/>
                <a:cs typeface="Times New Roman" panose="02020603050405020304" pitchFamily="18" charset="0"/>
              </a:rPr>
            </a:br>
            <a:endParaRPr kumimoji="0" lang="ru-RU" sz="2800" i="0" u="none" strike="noStrike" kern="1200" cap="none" spc="0" normalizeH="0" baseline="0" noProof="0" dirty="0">
              <a:ln>
                <a:noFill/>
              </a:ln>
              <a:solidFill>
                <a:schemeClr val="tx2"/>
              </a:solidFill>
              <a:effectLst/>
              <a:uLnTx/>
              <a:uFillTx/>
              <a:latin typeface="+mj-lt"/>
              <a:ea typeface="+mj-ea"/>
              <a:cs typeface="+mj-cs"/>
            </a:endParaRPr>
          </a:p>
        </p:txBody>
      </p:sp>
      <p:sp>
        <p:nvSpPr>
          <p:cNvPr id="3" name="Скругленный прямоугольник 2"/>
          <p:cNvSpPr/>
          <p:nvPr/>
        </p:nvSpPr>
        <p:spPr>
          <a:xfrm>
            <a:off x="251520" y="1484784"/>
            <a:ext cx="8604448" cy="5040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2000" dirty="0" smtClean="0">
              <a:solidFill>
                <a:schemeClr val="bg1"/>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uk-UA" sz="2400" b="1" dirty="0" smtClean="0">
                <a:solidFill>
                  <a:schemeClr val="bg1"/>
                </a:solidFill>
                <a:latin typeface="Times New Roman" panose="02020603050405020304" pitchFamily="18" charset="0"/>
                <a:cs typeface="Times New Roman" panose="02020603050405020304" pitchFamily="18" charset="0"/>
              </a:rPr>
              <a:t>Забезпечення інклюзивного навчання (утворення інклюзивної групи чи класу)</a:t>
            </a:r>
          </a:p>
          <a:p>
            <a:pPr marL="457200" indent="-457200">
              <a:buFont typeface="Wingdings" panose="05000000000000000000" pitchFamily="2" charset="2"/>
              <a:buChar char="ü"/>
            </a:pPr>
            <a:r>
              <a:rPr lang="uk-UA" sz="2400" b="1" dirty="0" smtClean="0">
                <a:solidFill>
                  <a:schemeClr val="bg1"/>
                </a:solidFill>
                <a:latin typeface="Times New Roman" panose="02020603050405020304" pitchFamily="18" charset="0"/>
                <a:cs typeface="Times New Roman" panose="02020603050405020304" pitchFamily="18" charset="0"/>
              </a:rPr>
              <a:t> </a:t>
            </a:r>
            <a:r>
              <a:rPr lang="uk-UA" sz="2400" b="1" dirty="0">
                <a:solidFill>
                  <a:schemeClr val="bg1"/>
                </a:solidFill>
                <a:latin typeface="Times New Roman" panose="02020603050405020304" pitchFamily="18" charset="0"/>
                <a:cs typeface="Times New Roman" panose="02020603050405020304" pitchFamily="18" charset="0"/>
              </a:rPr>
              <a:t>С</a:t>
            </a:r>
            <a:r>
              <a:rPr lang="uk-UA" sz="2400" b="1" dirty="0" smtClean="0">
                <a:solidFill>
                  <a:schemeClr val="bg1"/>
                </a:solidFill>
                <a:latin typeface="Times New Roman" panose="02020603050405020304" pitchFamily="18" charset="0"/>
                <a:cs typeface="Times New Roman" panose="02020603050405020304" pitchFamily="18" charset="0"/>
              </a:rPr>
              <a:t>кладення для неї індивідуальної програми розвитку </a:t>
            </a:r>
          </a:p>
          <a:p>
            <a:pPr marL="457200" indent="-457200">
              <a:buFont typeface="Wingdings" panose="05000000000000000000" pitchFamily="2" charset="2"/>
              <a:buChar char="ü"/>
            </a:pPr>
            <a:r>
              <a:rPr lang="uk-UA" sz="2400" b="1" dirty="0" smtClean="0">
                <a:solidFill>
                  <a:schemeClr val="bg1"/>
                </a:solidFill>
                <a:latin typeface="Times New Roman" panose="02020603050405020304" pitchFamily="18" charset="0"/>
                <a:cs typeface="Times New Roman" panose="02020603050405020304" pitchFamily="18" charset="0"/>
              </a:rPr>
              <a:t> </a:t>
            </a:r>
            <a:r>
              <a:rPr lang="uk-UA" sz="2400" b="1" dirty="0">
                <a:solidFill>
                  <a:schemeClr val="bg1"/>
                </a:solidFill>
                <a:latin typeface="Times New Roman" panose="02020603050405020304" pitchFamily="18" charset="0"/>
                <a:cs typeface="Times New Roman" panose="02020603050405020304" pitchFamily="18" charset="0"/>
              </a:rPr>
              <a:t>Н</a:t>
            </a:r>
            <a:r>
              <a:rPr lang="uk-UA" sz="2400" b="1" dirty="0" smtClean="0">
                <a:solidFill>
                  <a:schemeClr val="bg1"/>
                </a:solidFill>
                <a:latin typeface="Times New Roman" panose="02020603050405020304" pitchFamily="18" charset="0"/>
                <a:cs typeface="Times New Roman" panose="02020603050405020304" pitchFamily="18" charset="0"/>
              </a:rPr>
              <a:t>адання їй психолого-педагогічних та </a:t>
            </a:r>
            <a:r>
              <a:rPr lang="uk-UA" sz="2400" b="1" dirty="0" err="1" smtClean="0">
                <a:solidFill>
                  <a:schemeClr val="bg1"/>
                </a:solidFill>
                <a:latin typeface="Times New Roman" panose="02020603050405020304" pitchFamily="18" charset="0"/>
                <a:cs typeface="Times New Roman" panose="02020603050405020304" pitchFamily="18" charset="0"/>
              </a:rPr>
              <a:t>корекційно-розвиткових</a:t>
            </a:r>
            <a:r>
              <a:rPr lang="uk-UA" sz="2400" b="1" dirty="0" smtClean="0">
                <a:solidFill>
                  <a:schemeClr val="bg1"/>
                </a:solidFill>
                <a:latin typeface="Times New Roman" panose="02020603050405020304" pitchFamily="18" charset="0"/>
                <a:cs typeface="Times New Roman" panose="02020603050405020304" pitchFamily="18" charset="0"/>
              </a:rPr>
              <a:t> послуг згідно з визначеним рівнем підтримки відповідно до</a:t>
            </a:r>
            <a:r>
              <a:rPr lang="uk-UA" sz="2000" b="1" dirty="0" smtClean="0">
                <a:solidFill>
                  <a:schemeClr val="bg1"/>
                </a:solidFill>
                <a:latin typeface="Times New Roman" panose="02020603050405020304" pitchFamily="18" charset="0"/>
                <a:cs typeface="Times New Roman" panose="02020603050405020304" pitchFamily="18" charset="0"/>
              </a:rPr>
              <a:t>:</a:t>
            </a:r>
          </a:p>
          <a:p>
            <a:pPr marL="457200" indent="-457200">
              <a:buFont typeface="Wingdings" panose="05000000000000000000" pitchFamily="2" charset="2"/>
              <a:buChar char="ü"/>
            </a:pPr>
            <a:endParaRPr lang="uk-UA" sz="2000" b="1" dirty="0">
              <a:solidFill>
                <a:schemeClr val="bg1"/>
              </a:solidFill>
              <a:latin typeface="Times New Roman" panose="02020603050405020304" pitchFamily="18" charset="0"/>
              <a:cs typeface="Times New Roman" panose="02020603050405020304" pitchFamily="18" charset="0"/>
            </a:endParaRPr>
          </a:p>
          <a:p>
            <a:r>
              <a:rPr lang="uk-UA" dirty="0" smtClean="0">
                <a:solidFill>
                  <a:schemeClr val="bg1"/>
                </a:solidFill>
                <a:latin typeface="Times New Roman" panose="02020603050405020304" pitchFamily="18" charset="0"/>
                <a:cs typeface="Times New Roman" panose="02020603050405020304" pitchFamily="18" charset="0"/>
              </a:rPr>
              <a:t>Порядку організації інклюзивного навчання у закладах дошкільної освіти, затвердженого постановою Кабінету Міністрів України від 10 квітня 2019 р. № 530  (Додаток 1)</a:t>
            </a:r>
          </a:p>
          <a:p>
            <a:r>
              <a:rPr lang="uk-UA" dirty="0" smtClean="0">
                <a:solidFill>
                  <a:schemeClr val="bg1"/>
                </a:solidFill>
                <a:latin typeface="Times New Roman" panose="02020603050405020304" pitchFamily="18" charset="0"/>
                <a:cs typeface="Times New Roman" panose="02020603050405020304" pitchFamily="18" charset="0"/>
              </a:rPr>
              <a:t>Порядку організації інклюзивного навчання у закладах загальної середньої освіти, затвердженого постановою Кабінету Міністрів України від 15 вересня 2021 р. № 957  (Додаток 1)</a:t>
            </a:r>
          </a:p>
          <a:p>
            <a:pPr marL="457200" indent="-457200" algn="r">
              <a:buFont typeface="Arial" panose="020B0604020202020204" pitchFamily="34" charset="0"/>
              <a:buChar char="•"/>
            </a:pPr>
            <a:endParaRPr lang="uk-UA" sz="2800" dirty="0" smtClean="0">
              <a:solidFill>
                <a:schemeClr val="bg1"/>
              </a:solidFill>
              <a:latin typeface="Times New Roman" panose="02020603050405020304" pitchFamily="18" charset="0"/>
              <a:cs typeface="Times New Roman" panose="02020603050405020304" pitchFamily="18" charset="0"/>
            </a:endParaRPr>
          </a:p>
          <a:p>
            <a:pPr marL="457200" indent="-457200" algn="r">
              <a:buFont typeface="Arial" panose="020B0604020202020204" pitchFamily="34" charset="0"/>
              <a:buChar char="•"/>
            </a:pPr>
            <a:r>
              <a:rPr lang="uk-UA" sz="2800" dirty="0" smtClean="0">
                <a:solidFill>
                  <a:schemeClr val="bg1"/>
                </a:solidFill>
                <a:latin typeface="Times New Roman" panose="02020603050405020304" pitchFamily="18" charset="0"/>
                <a:cs typeface="Times New Roman" panose="02020603050405020304" pitchFamily="18" charset="0"/>
              </a:rPr>
              <a:t> </a:t>
            </a:r>
            <a:endParaRPr lang="uk-UA" sz="2800" i="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95536" y="692696"/>
            <a:ext cx="8095456" cy="1296144"/>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uk-UA" sz="2400" b="1" i="0" u="none" strike="noStrike" kern="1200" cap="none" spc="0" normalizeH="0" baseline="0" noProof="0" dirty="0" smtClean="0">
                <a:ln>
                  <a:noFill/>
                </a:ln>
                <a:effectLst/>
                <a:uLnTx/>
                <a:uFillTx/>
                <a:latin typeface="Times New Roman" panose="02020603050405020304" pitchFamily="18" charset="0"/>
                <a:ea typeface="+mj-ea"/>
                <a:cs typeface="Times New Roman" panose="02020603050405020304" pitchFamily="18" charset="0"/>
              </a:rPr>
              <a:t>У разі встановлення фахівцями інклюзивно-ресурсного центру наявності в особи особливих освітніх потреб висновок про комплексну оцінку є підставою для:</a:t>
            </a:r>
            <a:endParaRPr kumimoji="0" lang="ru-RU" sz="2400" b="1" i="0" u="none" strike="noStrike" kern="1200" cap="none" spc="0" normalizeH="0" baseline="0" noProof="0" dirty="0">
              <a:ln>
                <a:noFill/>
              </a:ln>
              <a:effectLst/>
              <a:uLnTx/>
              <a:uFillTx/>
              <a:latin typeface="Times New Roman" panose="02020603050405020304" pitchFamily="18" charset="0"/>
              <a:ea typeface="+mj-ea"/>
              <a:cs typeface="Times New Roman" panose="02020603050405020304" pitchFamily="18" charset="0"/>
            </a:endParaRPr>
          </a:p>
        </p:txBody>
      </p:sp>
      <p:sp>
        <p:nvSpPr>
          <p:cNvPr id="3" name="Скругленный прямоугольник 2"/>
          <p:cNvSpPr/>
          <p:nvPr/>
        </p:nvSpPr>
        <p:spPr>
          <a:xfrm>
            <a:off x="228600" y="2060848"/>
            <a:ext cx="8447856" cy="41764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ü"/>
            </a:pPr>
            <a:r>
              <a:rPr lang="uk-UA" sz="2400" b="1" dirty="0">
                <a:solidFill>
                  <a:schemeClr val="bg1"/>
                </a:solidFill>
                <a:latin typeface="Times New Roman" panose="02020603050405020304" pitchFamily="18" charset="0"/>
                <a:cs typeface="Times New Roman" panose="02020603050405020304" pitchFamily="18" charset="0"/>
              </a:rPr>
              <a:t>Зарахування особи з </a:t>
            </a:r>
            <a:r>
              <a:rPr lang="uk-UA" sz="2400" b="1" dirty="0" smtClean="0">
                <a:solidFill>
                  <a:schemeClr val="bg1"/>
                </a:solidFill>
                <a:latin typeface="Times New Roman" panose="02020603050405020304" pitchFamily="18" charset="0"/>
                <a:cs typeface="Times New Roman" panose="02020603050405020304" pitchFamily="18" charset="0"/>
              </a:rPr>
              <a:t>ООП </a:t>
            </a:r>
            <a:r>
              <a:rPr lang="uk-UA" sz="2400" b="1" dirty="0">
                <a:solidFill>
                  <a:schemeClr val="bg1"/>
                </a:solidFill>
                <a:latin typeface="Times New Roman" panose="02020603050405020304" pitchFamily="18" charset="0"/>
                <a:cs typeface="Times New Roman" panose="02020603050405020304" pitchFamily="18" charset="0"/>
              </a:rPr>
              <a:t>до закладів спеціальної освіти (з урахуванням особливостей розвитку особи відповідно до профілю (напряму) спеціальної школи або навчально-реабілітаційного центру</a:t>
            </a:r>
            <a:r>
              <a:rPr lang="uk-UA" sz="2400" b="1" dirty="0" smtClean="0">
                <a:solidFill>
                  <a:schemeClr val="bg1"/>
                </a:solidFill>
                <a:latin typeface="Times New Roman" panose="02020603050405020304" pitchFamily="18" charset="0"/>
                <a:cs typeface="Times New Roman" panose="02020603050405020304" pitchFamily="18" charset="0"/>
              </a:rPr>
              <a:t>)</a:t>
            </a:r>
            <a:endParaRPr lang="uk-UA" sz="2400" b="1" dirty="0">
              <a:solidFill>
                <a:schemeClr val="bg1"/>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uk-UA" sz="2400" b="1" dirty="0" smtClean="0">
                <a:solidFill>
                  <a:schemeClr val="bg1"/>
                </a:solidFill>
                <a:latin typeface="Times New Roman" panose="02020603050405020304" pitchFamily="18" charset="0"/>
                <a:cs typeface="Times New Roman" panose="02020603050405020304" pitchFamily="18" charset="0"/>
              </a:rPr>
              <a:t>Зарахування </a:t>
            </a:r>
            <a:r>
              <a:rPr lang="uk-UA" sz="2400" b="1" dirty="0">
                <a:solidFill>
                  <a:schemeClr val="bg1"/>
                </a:solidFill>
                <a:latin typeface="Times New Roman" panose="02020603050405020304" pitchFamily="18" charset="0"/>
                <a:cs typeface="Times New Roman" panose="02020603050405020304" pitchFamily="18" charset="0"/>
              </a:rPr>
              <a:t>до спеціальних груп чи класів (з урахуванням особливостей розвитку особи</a:t>
            </a:r>
            <a:r>
              <a:rPr lang="uk-UA" sz="2400" b="1" dirty="0" smtClean="0">
                <a:solidFill>
                  <a:schemeClr val="bg1"/>
                </a:solidFill>
                <a:latin typeface="Times New Roman" panose="02020603050405020304" pitchFamily="18" charset="0"/>
                <a:cs typeface="Times New Roman" panose="02020603050405020304" pitchFamily="18" charset="0"/>
              </a:rPr>
              <a:t>)</a:t>
            </a:r>
            <a:endParaRPr lang="uk-UA" sz="2400" b="1" dirty="0">
              <a:solidFill>
                <a:schemeClr val="bg1"/>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uk-UA" sz="2400" b="1" dirty="0">
                <a:solidFill>
                  <a:schemeClr val="bg1"/>
                </a:solidFill>
                <a:latin typeface="Times New Roman" panose="02020603050405020304" pitchFamily="18" charset="0"/>
                <a:cs typeface="Times New Roman" panose="02020603050405020304" pitchFamily="18" charset="0"/>
              </a:rPr>
              <a:t>Складення індивідуальної програми розвитку для осіб з </a:t>
            </a:r>
            <a:r>
              <a:rPr lang="uk-UA" sz="2400" b="1" dirty="0" smtClean="0">
                <a:solidFill>
                  <a:schemeClr val="bg1"/>
                </a:solidFill>
                <a:latin typeface="Times New Roman" panose="02020603050405020304" pitchFamily="18" charset="0"/>
                <a:cs typeface="Times New Roman" panose="02020603050405020304" pitchFamily="18" charset="0"/>
              </a:rPr>
              <a:t>ООП, </a:t>
            </a:r>
            <a:r>
              <a:rPr lang="uk-UA" sz="2400" b="1" dirty="0">
                <a:solidFill>
                  <a:schemeClr val="bg1"/>
                </a:solidFill>
                <a:latin typeface="Times New Roman" panose="02020603050405020304" pitchFamily="18" charset="0"/>
                <a:cs typeface="Times New Roman" panose="02020603050405020304" pitchFamily="18" charset="0"/>
              </a:rPr>
              <a:t>які здобувають освіту за формою педагогічного </a:t>
            </a:r>
            <a:r>
              <a:rPr lang="uk-UA" sz="2400" b="1" dirty="0" smtClean="0">
                <a:solidFill>
                  <a:schemeClr val="bg1"/>
                </a:solidFill>
                <a:latin typeface="Times New Roman" panose="02020603050405020304" pitchFamily="18" charset="0"/>
                <a:cs typeface="Times New Roman" panose="02020603050405020304" pitchFamily="18" charset="0"/>
              </a:rPr>
              <a:t>патронажу</a:t>
            </a:r>
            <a:endParaRPr lang="uk-UA" sz="2400" b="1" dirty="0">
              <a:solidFill>
                <a:schemeClr val="bg1"/>
              </a:solidFill>
              <a:latin typeface="Times New Roman" panose="02020603050405020304" pitchFamily="18" charset="0"/>
              <a:cs typeface="Times New Roman" panose="02020603050405020304" pitchFamily="18" charset="0"/>
            </a:endParaRPr>
          </a:p>
          <a:p>
            <a:pPr algn="r"/>
            <a:endParaRPr lang="uk-UA" sz="2000" i="1" dirty="0" smtClean="0">
              <a:solidFill>
                <a:schemeClr val="bg1"/>
              </a:solidFill>
              <a:latin typeface="Times New Roman" panose="02020603050405020304" pitchFamily="18" charset="0"/>
              <a:cs typeface="Times New Roman" panose="02020603050405020304" pitchFamily="18" charset="0"/>
            </a:endParaRPr>
          </a:p>
          <a:p>
            <a:pPr algn="r"/>
            <a:r>
              <a:rPr lang="uk-UA" sz="2000" i="1" dirty="0" smtClean="0">
                <a:solidFill>
                  <a:schemeClr val="bg1"/>
                </a:solidFill>
                <a:latin typeface="Times New Roman" panose="02020603050405020304" pitchFamily="18" charset="0"/>
                <a:cs typeface="Times New Roman" panose="02020603050405020304" pitchFamily="18" charset="0"/>
              </a:rPr>
              <a:t>{</a:t>
            </a:r>
            <a:r>
              <a:rPr lang="uk-UA" sz="2000" i="1" dirty="0">
                <a:solidFill>
                  <a:schemeClr val="bg1"/>
                </a:solidFill>
                <a:latin typeface="Times New Roman" panose="02020603050405020304" pitchFamily="18" charset="0"/>
                <a:cs typeface="Times New Roman" panose="02020603050405020304" pitchFamily="18" charset="0"/>
              </a:rPr>
              <a:t>Пункт 32 в редакції Постанови КМ </a:t>
            </a:r>
            <a:r>
              <a:rPr lang="uk-UA" sz="2000" i="1" dirty="0">
                <a:solidFill>
                  <a:schemeClr val="bg1"/>
                </a:solidFill>
                <a:latin typeface="Times New Roman" panose="02020603050405020304" pitchFamily="18" charset="0"/>
                <a:cs typeface="Times New Roman" panose="02020603050405020304" pitchFamily="18" charset="0"/>
                <a:hlinkClick r:id="rId3"/>
              </a:rPr>
              <a:t>№ 493 від 29.04.2022</a:t>
            </a:r>
            <a:r>
              <a:rPr lang="uk-UA" sz="2000" i="1" dirty="0">
                <a:solidFill>
                  <a:schemeClr val="bg1"/>
                </a:solidFill>
                <a:latin typeface="Times New Roman" panose="02020603050405020304" pitchFamily="18" charset="0"/>
                <a:cs typeface="Times New Roman" panose="02020603050405020304" pitchFamily="18" charset="0"/>
              </a:rPr>
              <a:t>}</a:t>
            </a:r>
          </a:p>
          <a:p>
            <a:endParaRPr lang="ru-RU"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612845"/>
            <a:ext cx="4572000" cy="461665"/>
          </a:xfrm>
          <a:prstGeom prst="rect">
            <a:avLst/>
          </a:prstGeom>
        </p:spPr>
        <p:txBody>
          <a:bodyPr>
            <a:spAutoFit/>
          </a:bodyPr>
          <a:lstStyle/>
          <a:p>
            <a:r>
              <a:rPr lang="uk-UA" sz="2400" b="1" dirty="0" smtClean="0"/>
              <a:t>Інклюзивна група/ клас </a:t>
            </a:r>
          </a:p>
        </p:txBody>
      </p:sp>
      <p:graphicFrame>
        <p:nvGraphicFramePr>
          <p:cNvPr id="3" name="Схема 2"/>
          <p:cNvGraphicFramePr/>
          <p:nvPr/>
        </p:nvGraphicFramePr>
        <p:xfrm>
          <a:off x="1475656" y="141277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ятиугольник 4"/>
          <p:cNvSpPr/>
          <p:nvPr/>
        </p:nvSpPr>
        <p:spPr>
          <a:xfrm>
            <a:off x="1043608" y="620688"/>
            <a:ext cx="7344816" cy="7726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Прямоугольник 1"/>
          <p:cNvSpPr/>
          <p:nvPr/>
        </p:nvSpPr>
        <p:spPr>
          <a:xfrm>
            <a:off x="1187624" y="692696"/>
            <a:ext cx="7128792" cy="400110"/>
          </a:xfrm>
          <a:prstGeom prst="rect">
            <a:avLst/>
          </a:prstGeom>
        </p:spPr>
        <p:txBody>
          <a:bodyPr wrap="square">
            <a:spAutoFit/>
          </a:bodyPr>
          <a:lstStyle/>
          <a:p>
            <a:r>
              <a:rPr lang="ru-RU" sz="2000" b="1" dirty="0" smtClean="0">
                <a:solidFill>
                  <a:schemeClr val="bg1"/>
                </a:solidFill>
                <a:latin typeface="Times New Roman" pitchFamily="18" charset="0"/>
                <a:cs typeface="Times New Roman" pitchFamily="18" charset="0"/>
              </a:rPr>
              <a:t>Комплексна </a:t>
            </a:r>
            <a:r>
              <a:rPr lang="ru-RU" sz="2000" b="1" dirty="0" err="1" smtClean="0">
                <a:solidFill>
                  <a:schemeClr val="bg1"/>
                </a:solidFill>
                <a:latin typeface="Times New Roman" pitchFamily="18" charset="0"/>
                <a:cs typeface="Times New Roman" pitchFamily="18" charset="0"/>
              </a:rPr>
              <a:t>оцінка</a:t>
            </a:r>
            <a:r>
              <a:rPr lang="ru-RU" sz="2000" b="1" dirty="0" smtClean="0">
                <a:solidFill>
                  <a:schemeClr val="bg1"/>
                </a:solidFill>
                <a:latin typeface="Times New Roman" pitchFamily="18" charset="0"/>
                <a:cs typeface="Times New Roman" pitchFamily="18" charset="0"/>
              </a:rPr>
              <a:t>, у тому </a:t>
            </a:r>
            <a:r>
              <a:rPr lang="ru-RU" sz="2000" b="1" dirty="0" err="1" smtClean="0">
                <a:solidFill>
                  <a:schemeClr val="bg1"/>
                </a:solidFill>
                <a:latin typeface="Times New Roman" pitchFamily="18" charset="0"/>
                <a:cs typeface="Times New Roman" pitchFamily="18" charset="0"/>
              </a:rPr>
              <a:t>числі</a:t>
            </a:r>
            <a:r>
              <a:rPr lang="ru-RU" sz="2000" b="1" dirty="0" smtClean="0">
                <a:solidFill>
                  <a:schemeClr val="bg1"/>
                </a:solidFill>
                <a:latin typeface="Times New Roman" pitchFamily="18" charset="0"/>
                <a:cs typeface="Times New Roman" pitchFamily="18" charset="0"/>
              </a:rPr>
              <a:t> повторна, проводиться:</a:t>
            </a:r>
            <a:endParaRPr lang="uk-UA" sz="2000" b="1" dirty="0">
              <a:solidFill>
                <a:schemeClr val="bg1"/>
              </a:solidFill>
              <a:latin typeface="Times New Roman" pitchFamily="18" charset="0"/>
              <a:cs typeface="Times New Roman" pitchFamily="18" charset="0"/>
            </a:endParaRPr>
          </a:p>
        </p:txBody>
      </p:sp>
      <p:sp>
        <p:nvSpPr>
          <p:cNvPr id="3" name="Прямоугольник 2"/>
          <p:cNvSpPr/>
          <p:nvPr/>
        </p:nvSpPr>
        <p:spPr>
          <a:xfrm>
            <a:off x="683568" y="1412777"/>
            <a:ext cx="7920880" cy="3139321"/>
          </a:xfrm>
          <a:prstGeom prst="rect">
            <a:avLst/>
          </a:prstGeom>
        </p:spPr>
        <p:txBody>
          <a:bodyPr wrap="square">
            <a:spAutoFit/>
          </a:bodyPr>
          <a:lstStyle/>
          <a:p>
            <a:pPr>
              <a:buFont typeface="Wingdings" pitchFamily="2" charset="2"/>
              <a:buChar char="§"/>
            </a:pPr>
            <a:r>
              <a:rPr lang="ru-RU" sz="1600" dirty="0" smtClean="0"/>
              <a:t> </a:t>
            </a:r>
            <a:r>
              <a:rPr lang="ru-RU" dirty="0" smtClean="0">
                <a:latin typeface="Times New Roman" pitchFamily="18" charset="0"/>
                <a:cs typeface="Times New Roman" pitchFamily="18" charset="0"/>
              </a:rPr>
              <a:t>За </a:t>
            </a:r>
            <a:r>
              <a:rPr lang="ru-RU" dirty="0" err="1" smtClean="0">
                <a:latin typeface="Times New Roman" pitchFamily="18" charset="0"/>
                <a:cs typeface="Times New Roman" pitchFamily="18" charset="0"/>
              </a:rPr>
              <a:t>письмовим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або</a:t>
            </a:r>
            <a:r>
              <a:rPr lang="ru-RU" dirty="0" smtClean="0">
                <a:latin typeface="Times New Roman" pitchFamily="18" charset="0"/>
                <a:cs typeface="Times New Roman" pitchFamily="18" charset="0"/>
              </a:rPr>
              <a:t> </a:t>
            </a:r>
            <a:r>
              <a:rPr lang="ru-RU" dirty="0" err="1" smtClean="0">
                <a:solidFill>
                  <a:srgbClr val="FF0000"/>
                </a:solidFill>
                <a:latin typeface="Times New Roman" pitchFamily="18" charset="0"/>
                <a:cs typeface="Times New Roman" pitchFamily="18" charset="0"/>
              </a:rPr>
              <a:t>он-лайн</a:t>
            </a:r>
            <a:r>
              <a:rPr lang="ru-RU" dirty="0" smtClean="0">
                <a:solidFill>
                  <a:srgbClr val="FF0000"/>
                </a:solidFill>
                <a:latin typeface="Times New Roman" pitchFamily="18" charset="0"/>
                <a:cs typeface="Times New Roman" pitchFamily="18" charset="0"/>
              </a:rPr>
              <a:t>, </a:t>
            </a:r>
            <a:r>
              <a:rPr lang="ru-RU" dirty="0" err="1" smtClean="0">
                <a:solidFill>
                  <a:srgbClr val="FF0000"/>
                </a:solidFill>
                <a:latin typeface="Times New Roman" pitchFamily="18" charset="0"/>
                <a:cs typeface="Times New Roman" pitchFamily="18" charset="0"/>
              </a:rPr>
              <a:t>використовуючи</a:t>
            </a:r>
            <a:r>
              <a:rPr lang="ru-RU" dirty="0" smtClean="0">
                <a:solidFill>
                  <a:srgbClr val="FF0000"/>
                </a:solidFill>
                <a:latin typeface="Times New Roman" pitchFamily="18" charset="0"/>
                <a:cs typeface="Times New Roman" pitchFamily="18" charset="0"/>
              </a:rPr>
              <a:t> АС «ІРЦ») </a:t>
            </a:r>
            <a:r>
              <a:rPr lang="ru-RU" dirty="0" err="1" smtClean="0">
                <a:latin typeface="Times New Roman" pitchFamily="18" charset="0"/>
                <a:cs typeface="Times New Roman" pitchFamily="18" charset="0"/>
              </a:rPr>
              <a:t>зверненням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заявою</a:t>
            </a:r>
            <a:r>
              <a:rPr lang="ru-RU" dirty="0" smtClean="0">
                <a:latin typeface="Times New Roman" pitchFamily="18" charset="0"/>
                <a:cs typeface="Times New Roman" pitchFamily="18" charset="0"/>
              </a:rPr>
              <a:t>) до </a:t>
            </a:r>
            <a:r>
              <a:rPr lang="ru-RU" dirty="0" err="1" smtClean="0">
                <a:latin typeface="Times New Roman" pitchFamily="18" charset="0"/>
                <a:cs typeface="Times New Roman" pitchFamily="18" charset="0"/>
              </a:rPr>
              <a:t>інклюзивно</a:t>
            </a:r>
            <a:r>
              <a:rPr lang="ru-RU" dirty="0" smtClean="0">
                <a:latin typeface="Times New Roman" pitchFamily="18" charset="0"/>
                <a:cs typeface="Times New Roman" pitchFamily="18" charset="0"/>
              </a:rPr>
              <a:t>ресурсного центру </a:t>
            </a:r>
            <a:r>
              <a:rPr lang="ru-RU" dirty="0" err="1" smtClean="0">
                <a:latin typeface="Times New Roman" pitchFamily="18" charset="0"/>
                <a:cs typeface="Times New Roman" pitchFamily="18" charset="0"/>
              </a:rPr>
              <a:t>батьків</a:t>
            </a:r>
            <a:r>
              <a:rPr lang="ru-RU" dirty="0" smtClean="0">
                <a:latin typeface="Times New Roman" pitchFamily="18" charset="0"/>
                <a:cs typeface="Times New Roman" pitchFamily="18" charset="0"/>
              </a:rPr>
              <a:t> (одного </a:t>
            </a:r>
            <a:r>
              <a:rPr lang="ru-RU" dirty="0" err="1" smtClean="0">
                <a:latin typeface="Times New Roman" pitchFamily="18" charset="0"/>
                <a:cs typeface="Times New Roman" pitchFamily="18" charset="0"/>
              </a:rPr>
              <a:t>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батьків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або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інших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законних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представників</a:t>
            </a:r>
            <a:r>
              <a:rPr lang="ru-RU" dirty="0" smtClean="0">
                <a:latin typeface="Times New Roman" pitchFamily="18" charset="0"/>
                <a:cs typeface="Times New Roman" pitchFamily="18" charset="0"/>
              </a:rPr>
              <a:t> особи </a:t>
            </a:r>
            <a:r>
              <a:rPr lang="ru-RU" dirty="0" err="1" smtClean="0">
                <a:latin typeface="Times New Roman" pitchFamily="18" charset="0"/>
                <a:cs typeface="Times New Roman" pitchFamily="18" charset="0"/>
              </a:rPr>
              <a:t>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особливими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освітніми</a:t>
            </a:r>
            <a:r>
              <a:rPr lang="ru-RU" dirty="0" smtClean="0">
                <a:latin typeface="Times New Roman" pitchFamily="18" charset="0"/>
                <a:cs typeface="Times New Roman" pitchFamily="18" charset="0"/>
              </a:rPr>
              <a:t> потребами, особи, яка подала </a:t>
            </a:r>
            <a:r>
              <a:rPr lang="ru-RU" dirty="0" err="1" smtClean="0">
                <a:latin typeface="Times New Roman" pitchFamily="18" charset="0"/>
                <a:cs typeface="Times New Roman" pitchFamily="18" charset="0"/>
              </a:rPr>
              <a:t>заяву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відповідно</a:t>
            </a:r>
            <a:r>
              <a:rPr lang="ru-RU" dirty="0" smtClean="0">
                <a:latin typeface="Times New Roman" pitchFamily="18" charset="0"/>
                <a:cs typeface="Times New Roman" pitchFamily="18" charset="0"/>
              </a:rPr>
              <a:t> до </a:t>
            </a:r>
            <a:r>
              <a:rPr lang="ru-RU" dirty="0" err="1" smtClean="0">
                <a:latin typeface="Times New Roman" pitchFamily="18" charset="0"/>
                <a:cs typeface="Times New Roman" pitchFamily="18" charset="0"/>
              </a:rPr>
              <a:t>частини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четвертої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статті</a:t>
            </a:r>
            <a:r>
              <a:rPr lang="ru-RU" dirty="0" smtClean="0">
                <a:latin typeface="Times New Roman" pitchFamily="18" charset="0"/>
                <a:cs typeface="Times New Roman" pitchFamily="18" charset="0"/>
              </a:rPr>
              <a:t> 4 Закону </a:t>
            </a:r>
            <a:r>
              <a:rPr lang="ru-RU" dirty="0" err="1" smtClean="0">
                <a:latin typeface="Times New Roman" pitchFamily="18" charset="0"/>
                <a:cs typeface="Times New Roman" pitchFamily="18" charset="0"/>
              </a:rPr>
              <a:t>України</a:t>
            </a:r>
            <a:r>
              <a:rPr lang="ru-RU" dirty="0" smtClean="0">
                <a:latin typeface="Times New Roman" pitchFamily="18" charset="0"/>
                <a:cs typeface="Times New Roman" pitchFamily="18" charset="0"/>
              </a:rPr>
              <a:t> «Про </a:t>
            </a:r>
            <a:r>
              <a:rPr lang="ru-RU" dirty="0" err="1" smtClean="0">
                <a:latin typeface="Times New Roman" pitchFamily="18" charset="0"/>
                <a:cs typeface="Times New Roman" pitchFamily="18" charset="0"/>
              </a:rPr>
              <a:t>забезпечення</a:t>
            </a:r>
            <a:r>
              <a:rPr lang="ru-RU" dirty="0" smtClean="0">
                <a:latin typeface="Times New Roman" pitchFamily="18" charset="0"/>
                <a:cs typeface="Times New Roman" pitchFamily="18" charset="0"/>
              </a:rPr>
              <a:t> прав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свобод </a:t>
            </a:r>
            <a:r>
              <a:rPr lang="ru-RU" dirty="0" err="1" smtClean="0">
                <a:latin typeface="Times New Roman" pitchFamily="18" charset="0"/>
                <a:cs typeface="Times New Roman" pitchFamily="18" charset="0"/>
              </a:rPr>
              <a:t>внутрішньо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переміщених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осіб</a:t>
            </a:r>
            <a:r>
              <a:rPr lang="ru-RU" dirty="0" smtClean="0">
                <a:latin typeface="Times New Roman" pitchFamily="18" charset="0"/>
                <a:cs typeface="Times New Roman" pitchFamily="18" charset="0"/>
              </a:rPr>
              <a:t>», яка </a:t>
            </a:r>
            <a:r>
              <a:rPr lang="ru-RU" dirty="0" err="1" smtClean="0">
                <a:latin typeface="Times New Roman" pitchFamily="18" charset="0"/>
                <a:cs typeface="Times New Roman" pitchFamily="18" charset="0"/>
              </a:rPr>
              <a:t>досягла</a:t>
            </a:r>
            <a:r>
              <a:rPr lang="ru-RU" dirty="0" smtClean="0">
                <a:latin typeface="Times New Roman" pitchFamily="18" charset="0"/>
                <a:cs typeface="Times New Roman" pitchFamily="18" charset="0"/>
              </a:rPr>
              <a:t> 14 </a:t>
            </a:r>
            <a:r>
              <a:rPr lang="ru-RU" dirty="0" err="1" smtClean="0">
                <a:latin typeface="Times New Roman" pitchFamily="18" charset="0"/>
                <a:cs typeface="Times New Roman" pitchFamily="18" charset="0"/>
              </a:rPr>
              <a:t>років</a:t>
            </a:r>
            <a:r>
              <a:rPr lang="ru-RU" dirty="0" smtClean="0">
                <a:latin typeface="Times New Roman" pitchFamily="18" charset="0"/>
                <a:cs typeface="Times New Roman" pitchFamily="18" charset="0"/>
              </a:rPr>
              <a:t> (за </a:t>
            </a:r>
            <a:r>
              <a:rPr lang="ru-RU" dirty="0" err="1" smtClean="0">
                <a:latin typeface="Times New Roman" pitchFamily="18" charset="0"/>
                <a:cs typeface="Times New Roman" pitchFamily="18" charset="0"/>
              </a:rPr>
              <a:t>погодженням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із</a:t>
            </a:r>
            <a:r>
              <a:rPr lang="ru-RU" dirty="0" smtClean="0">
                <a:latin typeface="Times New Roman" pitchFamily="18" charset="0"/>
                <a:cs typeface="Times New Roman" pitchFamily="18" charset="0"/>
              </a:rPr>
              <a:t> батьками, </a:t>
            </a:r>
            <a:r>
              <a:rPr lang="ru-RU" dirty="0" err="1" smtClean="0">
                <a:latin typeface="Times New Roman" pitchFamily="18" charset="0"/>
                <a:cs typeface="Times New Roman" pitchFamily="18" charset="0"/>
              </a:rPr>
              <a:t>іншими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законними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представниками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органів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опіки</a:t>
            </a:r>
            <a:r>
              <a:rPr lang="ru-RU" dirty="0" smtClean="0">
                <a:latin typeface="Times New Roman" pitchFamily="18" charset="0"/>
                <a:cs typeface="Times New Roman" pitchFamily="18" charset="0"/>
              </a:rPr>
              <a:t> та </a:t>
            </a:r>
            <a:r>
              <a:rPr lang="ru-RU" dirty="0" err="1" smtClean="0">
                <a:latin typeface="Times New Roman" pitchFamily="18" charset="0"/>
                <a:cs typeface="Times New Roman" pitchFamily="18" charset="0"/>
              </a:rPr>
              <a:t>піклування</a:t>
            </a:r>
            <a:r>
              <a:rPr lang="ru-RU" dirty="0" smtClean="0">
                <a:latin typeface="Times New Roman" pitchFamily="18" charset="0"/>
                <a:cs typeface="Times New Roman" pitchFamily="18" charset="0"/>
              </a:rPr>
              <a:t> (для </a:t>
            </a:r>
            <a:r>
              <a:rPr lang="ru-RU" dirty="0" err="1" smtClean="0">
                <a:latin typeface="Times New Roman" pitchFamily="18" charset="0"/>
                <a:cs typeface="Times New Roman" pitchFamily="18" charset="0"/>
              </a:rPr>
              <a:t>дітей-сиріт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дітей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позбавлених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батьківського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піклування</a:t>
            </a:r>
            <a:r>
              <a:rPr lang="ru-RU" dirty="0" smtClean="0">
                <a:latin typeface="Times New Roman" pitchFamily="18" charset="0"/>
                <a:cs typeface="Times New Roman" pitchFamily="18" charset="0"/>
              </a:rPr>
              <a:t> (у </a:t>
            </a:r>
            <a:r>
              <a:rPr lang="ru-RU" dirty="0" err="1" smtClean="0">
                <a:latin typeface="Times New Roman" pitchFamily="18" charset="0"/>
                <a:cs typeface="Times New Roman" pitchFamily="18" charset="0"/>
              </a:rPr>
              <a:t>разі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непризначення</a:t>
            </a:r>
            <a:r>
              <a:rPr lang="ru-RU" dirty="0" smtClean="0">
                <a:latin typeface="Times New Roman" pitchFamily="18" charset="0"/>
                <a:cs typeface="Times New Roman" pitchFamily="18" charset="0"/>
              </a:rPr>
              <a:t> законного </a:t>
            </a:r>
            <a:r>
              <a:rPr lang="ru-RU" dirty="0" err="1" smtClean="0">
                <a:latin typeface="Times New Roman" pitchFamily="18" charset="0"/>
                <a:cs typeface="Times New Roman" pitchFamily="18" charset="0"/>
              </a:rPr>
              <a:t>представника</a:t>
            </a:r>
            <a:r>
              <a:rPr lang="ru-RU" dirty="0" smtClean="0">
                <a:latin typeface="Times New Roman" pitchFamily="18" charset="0"/>
                <a:cs typeface="Times New Roman" pitchFamily="18" charset="0"/>
              </a:rPr>
              <a:t> у </a:t>
            </a:r>
            <a:r>
              <a:rPr lang="ru-RU" dirty="0" err="1" smtClean="0">
                <a:latin typeface="Times New Roman" pitchFamily="18" charset="0"/>
                <a:cs typeface="Times New Roman" pitchFamily="18" charset="0"/>
              </a:rPr>
              <a:t>відповідному</a:t>
            </a:r>
            <a:r>
              <a:rPr lang="ru-RU" dirty="0" smtClean="0">
                <a:latin typeface="Times New Roman" pitchFamily="18" charset="0"/>
                <a:cs typeface="Times New Roman" pitchFamily="18" charset="0"/>
              </a:rPr>
              <a:t> до </a:t>
            </a:r>
            <a:r>
              <a:rPr lang="ru-RU" dirty="0" err="1" smtClean="0">
                <a:latin typeface="Times New Roman" pitchFamily="18" charset="0"/>
                <a:cs typeface="Times New Roman" pitchFamily="18" charset="0"/>
              </a:rPr>
              <a:t>законодавства</a:t>
            </a:r>
            <a:r>
              <a:rPr lang="ru-RU" dirty="0" smtClean="0">
                <a:latin typeface="Times New Roman" pitchFamily="18" charset="0"/>
                <a:cs typeface="Times New Roman" pitchFamily="18" charset="0"/>
              </a:rPr>
              <a:t> порядку), </a:t>
            </a:r>
            <a:r>
              <a:rPr lang="ru-RU" dirty="0" err="1" smtClean="0">
                <a:latin typeface="Times New Roman" pitchFamily="18" charset="0"/>
                <a:cs typeface="Times New Roman" pitchFamily="18" charset="0"/>
              </a:rPr>
              <a:t>повнолітньої</a:t>
            </a:r>
            <a:r>
              <a:rPr lang="ru-RU" dirty="0" smtClean="0">
                <a:latin typeface="Times New Roman" pitchFamily="18" charset="0"/>
                <a:cs typeface="Times New Roman" pitchFamily="18" charset="0"/>
              </a:rPr>
              <a:t> . </a:t>
            </a:r>
          </a:p>
          <a:p>
            <a:r>
              <a:rPr lang="ru-RU" i="1" dirty="0" smtClean="0">
                <a:latin typeface="Times New Roman" pitchFamily="18" charset="0"/>
                <a:cs typeface="Times New Roman" pitchFamily="18" charset="0"/>
              </a:rPr>
              <a:t>Абзац </a:t>
            </a:r>
            <a:r>
              <a:rPr lang="ru-RU" i="1" dirty="0" err="1" smtClean="0">
                <a:latin typeface="Times New Roman" pitchFamily="18" charset="0"/>
                <a:cs typeface="Times New Roman" pitchFamily="18" charset="0"/>
              </a:rPr>
              <a:t>другий</a:t>
            </a:r>
            <a:r>
              <a:rPr lang="ru-RU" i="1" dirty="0" smtClean="0">
                <a:latin typeface="Times New Roman" pitchFamily="18" charset="0"/>
                <a:cs typeface="Times New Roman" pitchFamily="18" charset="0"/>
              </a:rPr>
              <a:t> пункту 11 </a:t>
            </a:r>
            <a:r>
              <a:rPr lang="ru-RU" i="1" dirty="0" err="1" smtClean="0">
                <a:latin typeface="Times New Roman" pitchFamily="18" charset="0"/>
                <a:cs typeface="Times New Roman" pitchFamily="18" charset="0"/>
              </a:rPr>
              <a:t>із</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змінами</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внесеними</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згідно</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з</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Постановою</a:t>
            </a:r>
            <a:r>
              <a:rPr lang="ru-RU" i="1" dirty="0" smtClean="0">
                <a:latin typeface="Times New Roman" pitchFamily="18" charset="0"/>
                <a:cs typeface="Times New Roman" pitchFamily="18" charset="0"/>
              </a:rPr>
              <a:t> КМ № 493 </a:t>
            </a:r>
            <a:r>
              <a:rPr lang="ru-RU" i="1" dirty="0" err="1" smtClean="0">
                <a:latin typeface="Times New Roman" pitchFamily="18" charset="0"/>
                <a:cs typeface="Times New Roman" pitchFamily="18" charset="0"/>
              </a:rPr>
              <a:t>від</a:t>
            </a:r>
            <a:r>
              <a:rPr lang="ru-RU" i="1" dirty="0" smtClean="0">
                <a:latin typeface="Times New Roman" pitchFamily="18" charset="0"/>
                <a:cs typeface="Times New Roman" pitchFamily="18" charset="0"/>
              </a:rPr>
              <a:t> 29.04.2022</a:t>
            </a:r>
            <a:endParaRPr lang="uk-UA" i="1" dirty="0">
              <a:latin typeface="Times New Roman" pitchFamily="18" charset="0"/>
              <a:cs typeface="Times New Roman" pitchFamily="18" charset="0"/>
            </a:endParaRPr>
          </a:p>
        </p:txBody>
      </p:sp>
      <p:sp>
        <p:nvSpPr>
          <p:cNvPr id="4" name="Прямоугольник 3"/>
          <p:cNvSpPr/>
          <p:nvPr/>
        </p:nvSpPr>
        <p:spPr>
          <a:xfrm>
            <a:off x="755576" y="4509121"/>
            <a:ext cx="7776864" cy="1969770"/>
          </a:xfrm>
          <a:prstGeom prst="rect">
            <a:avLst/>
          </a:prstGeom>
        </p:spPr>
        <p:txBody>
          <a:bodyPr wrap="square">
            <a:spAutoFit/>
          </a:bodyPr>
          <a:lstStyle/>
          <a:p>
            <a:pPr>
              <a:buFont typeface="Wingdings" pitchFamily="2" charset="2"/>
              <a:buChar char="§"/>
            </a:pPr>
            <a:r>
              <a:rPr lang="ru-RU" sz="1600" dirty="0" smtClean="0"/>
              <a:t> </a:t>
            </a:r>
            <a:r>
              <a:rPr lang="ru-RU" dirty="0" smtClean="0">
                <a:latin typeface="Times New Roman" pitchFamily="18" charset="0"/>
                <a:cs typeface="Times New Roman" pitchFamily="18" charset="0"/>
              </a:rPr>
              <a:t>У </a:t>
            </a:r>
            <a:r>
              <a:rPr lang="ru-RU" dirty="0" err="1" smtClean="0">
                <a:latin typeface="Times New Roman" pitchFamily="18" charset="0"/>
                <a:cs typeface="Times New Roman" pitchFamily="18" charset="0"/>
              </a:rPr>
              <a:t>період</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воєнного</a:t>
            </a:r>
            <a:r>
              <a:rPr lang="ru-RU" dirty="0" smtClean="0">
                <a:latin typeface="Times New Roman" pitchFamily="18" charset="0"/>
                <a:cs typeface="Times New Roman" pitchFamily="18" charset="0"/>
              </a:rPr>
              <a:t> стану </a:t>
            </a:r>
            <a:r>
              <a:rPr lang="ru-RU" dirty="0" err="1" smtClean="0">
                <a:latin typeface="Times New Roman" pitchFamily="18" charset="0"/>
                <a:cs typeface="Times New Roman" pitchFamily="18" charset="0"/>
              </a:rPr>
              <a:t>надзвичайної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ситуації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надзвичайного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стану</a:t>
            </a:r>
            <a:r>
              <a:rPr lang="ru-RU" dirty="0" smtClean="0">
                <a:latin typeface="Times New Roman" pitchFamily="18" charset="0"/>
                <a:cs typeface="Times New Roman" pitchFamily="18" charset="0"/>
              </a:rPr>
              <a:t> (особливого </a:t>
            </a:r>
            <a:r>
              <a:rPr lang="ru-RU" dirty="0" err="1" smtClean="0">
                <a:latin typeface="Times New Roman" pitchFamily="18" charset="0"/>
                <a:cs typeface="Times New Roman" pitchFamily="18" charset="0"/>
              </a:rPr>
              <a:t>пріоду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можуть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надаватися</a:t>
            </a:r>
            <a:r>
              <a:rPr lang="ru-RU" dirty="0" smtClean="0">
                <a:latin typeface="Times New Roman" pitchFamily="18" charset="0"/>
                <a:cs typeface="Times New Roman" pitchFamily="18" charset="0"/>
              </a:rPr>
              <a:t> </a:t>
            </a:r>
            <a:r>
              <a:rPr lang="ru-RU" dirty="0" err="1" smtClean="0">
                <a:solidFill>
                  <a:srgbClr val="FF0000"/>
                </a:solidFill>
                <a:latin typeface="Times New Roman" pitchFamily="18" charset="0"/>
                <a:cs typeface="Times New Roman" pitchFamily="18" charset="0"/>
              </a:rPr>
              <a:t>копії</a:t>
            </a:r>
            <a:r>
              <a:rPr lang="ru-RU" dirty="0" smtClean="0">
                <a:solidFill>
                  <a:srgbClr val="FF0000"/>
                </a:solidFill>
                <a:latin typeface="Times New Roman" pitchFamily="18" charset="0"/>
                <a:cs typeface="Times New Roman" pitchFamily="18" charset="0"/>
              </a:rPr>
              <a:t> </a:t>
            </a:r>
            <a:r>
              <a:rPr lang="ru-RU" dirty="0" err="1" smtClean="0">
                <a:solidFill>
                  <a:srgbClr val="FF0000"/>
                </a:solidFill>
                <a:latin typeface="Times New Roman" pitchFamily="18" charset="0"/>
                <a:cs typeface="Times New Roman" pitchFamily="18" charset="0"/>
              </a:rPr>
              <a:t>документів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що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посвідчують</a:t>
            </a:r>
            <a:r>
              <a:rPr lang="ru-RU" dirty="0" smtClean="0">
                <a:latin typeface="Times New Roman" pitchFamily="18" charset="0"/>
                <a:cs typeface="Times New Roman" pitchFamily="18" charset="0"/>
              </a:rPr>
              <a:t> особу </a:t>
            </a:r>
            <a:r>
              <a:rPr lang="ru-RU" dirty="0" err="1" smtClean="0">
                <a:latin typeface="Times New Roman" pitchFamily="18" charset="0"/>
                <a:cs typeface="Times New Roman" pitchFamily="18" charset="0"/>
              </a:rPr>
              <a:t>дитини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особу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батьків</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інших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законних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представників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дитини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повнолітньої</a:t>
            </a:r>
            <a:r>
              <a:rPr lang="ru-RU" dirty="0" smtClean="0">
                <a:latin typeface="Times New Roman" pitchFamily="18" charset="0"/>
                <a:cs typeface="Times New Roman" pitchFamily="18" charset="0"/>
              </a:rPr>
              <a:t> особи, </a:t>
            </a:r>
            <a:r>
              <a:rPr lang="ru-RU" dirty="0" err="1" smtClean="0">
                <a:latin typeface="Times New Roman" pitchFamily="18" charset="0"/>
                <a:cs typeface="Times New Roman" pitchFamily="18" charset="0"/>
              </a:rPr>
              <a:t>свідоцтва</a:t>
            </a:r>
            <a:r>
              <a:rPr lang="ru-RU" dirty="0" smtClean="0">
                <a:latin typeface="Times New Roman" pitchFamily="18" charset="0"/>
                <a:cs typeface="Times New Roman" pitchFamily="18" charset="0"/>
              </a:rPr>
              <a:t> про </a:t>
            </a:r>
            <a:r>
              <a:rPr lang="ru-RU" dirty="0" err="1" smtClean="0">
                <a:latin typeface="Times New Roman" pitchFamily="18" charset="0"/>
                <a:cs typeface="Times New Roman" pitchFamily="18" charset="0"/>
              </a:rPr>
              <a:t>народження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дитини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або</a:t>
            </a:r>
            <a:r>
              <a:rPr lang="ru-RU" dirty="0" smtClean="0">
                <a:latin typeface="Times New Roman" pitchFamily="18" charset="0"/>
                <a:cs typeface="Times New Roman" pitchFamily="18" charset="0"/>
              </a:rPr>
              <a:t> </a:t>
            </a:r>
            <a:r>
              <a:rPr lang="ru-RU" dirty="0" err="1" smtClean="0">
                <a:solidFill>
                  <a:srgbClr val="FF0000"/>
                </a:solidFill>
                <a:latin typeface="Times New Roman" pitchFamily="18" charset="0"/>
                <a:cs typeface="Times New Roman" pitchFamily="18" charset="0"/>
              </a:rPr>
              <a:t>пред’являтися</a:t>
            </a:r>
            <a:r>
              <a:rPr lang="ru-RU" dirty="0" smtClean="0">
                <a:solidFill>
                  <a:srgbClr val="FF0000"/>
                </a:solidFill>
                <a:latin typeface="Times New Roman" pitchFamily="18" charset="0"/>
                <a:cs typeface="Times New Roman" pitchFamily="18" charset="0"/>
              </a:rPr>
              <a:t> </a:t>
            </a:r>
            <a:r>
              <a:rPr lang="ru-RU" dirty="0" err="1" smtClean="0">
                <a:solidFill>
                  <a:srgbClr val="FF0000"/>
                </a:solidFill>
                <a:latin typeface="Times New Roman" pitchFamily="18" charset="0"/>
                <a:cs typeface="Times New Roman" pitchFamily="18" charset="0"/>
              </a:rPr>
              <a:t>документи</a:t>
            </a:r>
            <a:r>
              <a:rPr lang="ru-RU" dirty="0" smtClean="0">
                <a:solidFill>
                  <a:srgbClr val="FF0000"/>
                </a:solidFill>
                <a:latin typeface="Times New Roman" pitchFamily="18" charset="0"/>
                <a:cs typeface="Times New Roman" pitchFamily="18" charset="0"/>
              </a:rPr>
              <a:t>  </a:t>
            </a:r>
            <a:r>
              <a:rPr lang="ru-RU" dirty="0" err="1" smtClean="0">
                <a:solidFill>
                  <a:srgbClr val="FF0000"/>
                </a:solidFill>
                <a:latin typeface="Times New Roman" pitchFamily="18" charset="0"/>
                <a:cs typeface="Times New Roman" pitchFamily="18" charset="0"/>
              </a:rPr>
              <a:t>з</a:t>
            </a:r>
            <a:r>
              <a:rPr lang="ru-RU" dirty="0" smtClean="0">
                <a:solidFill>
                  <a:srgbClr val="FF0000"/>
                </a:solidFill>
                <a:latin typeface="Times New Roman" pitchFamily="18" charset="0"/>
                <a:cs typeface="Times New Roman" pitchFamily="18" charset="0"/>
              </a:rPr>
              <a:t> </a:t>
            </a:r>
            <a:r>
              <a:rPr lang="ru-RU" dirty="0" err="1" smtClean="0">
                <a:solidFill>
                  <a:srgbClr val="FF0000"/>
                </a:solidFill>
                <a:latin typeface="Times New Roman" pitchFamily="18" charset="0"/>
                <a:cs typeface="Times New Roman" pitchFamily="18" charset="0"/>
              </a:rPr>
              <a:t>використанням</a:t>
            </a:r>
            <a:r>
              <a:rPr lang="ru-RU" dirty="0" smtClean="0">
                <a:solidFill>
                  <a:srgbClr val="FF0000"/>
                </a:solidFill>
                <a:latin typeface="Times New Roman" pitchFamily="18" charset="0"/>
                <a:cs typeface="Times New Roman" pitchFamily="18" charset="0"/>
              </a:rPr>
              <a:t> </a:t>
            </a:r>
            <a:r>
              <a:rPr lang="ru-RU" dirty="0" err="1" smtClean="0">
                <a:solidFill>
                  <a:srgbClr val="FF0000"/>
                </a:solidFill>
                <a:latin typeface="Times New Roman" pitchFamily="18" charset="0"/>
                <a:cs typeface="Times New Roman" pitchFamily="18" charset="0"/>
              </a:rPr>
              <a:t>мобільного</a:t>
            </a:r>
            <a:r>
              <a:rPr lang="ru-RU" dirty="0" smtClean="0">
                <a:solidFill>
                  <a:srgbClr val="FF0000"/>
                </a:solidFill>
                <a:latin typeface="Times New Roman" pitchFamily="18" charset="0"/>
                <a:cs typeface="Times New Roman" pitchFamily="18" charset="0"/>
              </a:rPr>
              <a:t> </a:t>
            </a:r>
            <a:r>
              <a:rPr lang="ru-RU" dirty="0" err="1" smtClean="0">
                <a:solidFill>
                  <a:srgbClr val="FF0000"/>
                </a:solidFill>
                <a:latin typeface="Times New Roman" pitchFamily="18" charset="0"/>
                <a:cs typeface="Times New Roman" pitchFamily="18" charset="0"/>
              </a:rPr>
              <a:t>додатка</a:t>
            </a:r>
            <a:r>
              <a:rPr lang="ru-RU" dirty="0" smtClean="0">
                <a:solidFill>
                  <a:srgbClr val="FF0000"/>
                </a:solidFill>
                <a:latin typeface="Times New Roman" pitchFamily="18" charset="0"/>
                <a:cs typeface="Times New Roman" pitchFamily="18" charset="0"/>
              </a:rPr>
              <a:t> Порталу  </a:t>
            </a:r>
            <a:r>
              <a:rPr lang="ru-RU" dirty="0" err="1" smtClean="0">
                <a:solidFill>
                  <a:srgbClr val="FF0000"/>
                </a:solidFill>
                <a:latin typeface="Times New Roman" pitchFamily="18" charset="0"/>
                <a:cs typeface="Times New Roman" pitchFamily="18" charset="0"/>
              </a:rPr>
              <a:t>Дія</a:t>
            </a:r>
            <a:endParaRPr lang="ru-RU" dirty="0" smtClean="0">
              <a:solidFill>
                <a:srgbClr val="FF0000"/>
              </a:solidFill>
              <a:latin typeface="Times New Roman" pitchFamily="18" charset="0"/>
              <a:cs typeface="Times New Roman" pitchFamily="18" charset="0"/>
            </a:endParaRPr>
          </a:p>
          <a:p>
            <a:r>
              <a:rPr lang="ru-RU" sz="1600" i="1" dirty="0" smtClean="0">
                <a:latin typeface="Times New Roman" pitchFamily="18" charset="0"/>
                <a:cs typeface="Times New Roman" pitchFamily="18" charset="0"/>
              </a:rPr>
              <a:t> Пункт 11 </a:t>
            </a:r>
            <a:r>
              <a:rPr lang="ru-RU" sz="1600" i="1" dirty="0" err="1" smtClean="0">
                <a:latin typeface="Times New Roman" pitchFamily="18" charset="0"/>
                <a:cs typeface="Times New Roman" pitchFamily="18" charset="0"/>
              </a:rPr>
              <a:t>доповнено</a:t>
            </a:r>
            <a:r>
              <a:rPr lang="ru-RU" sz="1600" i="1" dirty="0" smtClean="0">
                <a:latin typeface="Times New Roman" pitchFamily="18" charset="0"/>
                <a:cs typeface="Times New Roman" pitchFamily="18" charset="0"/>
              </a:rPr>
              <a:t> </a:t>
            </a:r>
            <a:r>
              <a:rPr lang="ru-RU" sz="1600" i="1" dirty="0" err="1" smtClean="0">
                <a:latin typeface="Times New Roman" pitchFamily="18" charset="0"/>
                <a:cs typeface="Times New Roman" pitchFamily="18" charset="0"/>
              </a:rPr>
              <a:t>новим</a:t>
            </a:r>
            <a:r>
              <a:rPr lang="ru-RU" sz="1600" i="1" dirty="0" smtClean="0">
                <a:latin typeface="Times New Roman" pitchFamily="18" charset="0"/>
                <a:cs typeface="Times New Roman" pitchFamily="18" charset="0"/>
              </a:rPr>
              <a:t> </a:t>
            </a:r>
            <a:r>
              <a:rPr lang="ru-RU" sz="1600" i="1" dirty="0" err="1" smtClean="0">
                <a:latin typeface="Times New Roman" pitchFamily="18" charset="0"/>
                <a:cs typeface="Times New Roman" pitchFamily="18" charset="0"/>
              </a:rPr>
              <a:t>абзацом</a:t>
            </a:r>
            <a:r>
              <a:rPr lang="ru-RU" sz="1600" i="1" dirty="0" smtClean="0">
                <a:latin typeface="Times New Roman" pitchFamily="18" charset="0"/>
                <a:cs typeface="Times New Roman" pitchFamily="18" charset="0"/>
              </a:rPr>
              <a:t> </a:t>
            </a:r>
            <a:r>
              <a:rPr lang="ru-RU" sz="1600" i="1" dirty="0" err="1" smtClean="0">
                <a:latin typeface="Times New Roman" pitchFamily="18" charset="0"/>
                <a:cs typeface="Times New Roman" pitchFamily="18" charset="0"/>
              </a:rPr>
              <a:t>згідно</a:t>
            </a:r>
            <a:r>
              <a:rPr lang="ru-RU" sz="1600" i="1" dirty="0" smtClean="0">
                <a:latin typeface="Times New Roman" pitchFamily="18" charset="0"/>
                <a:cs typeface="Times New Roman" pitchFamily="18" charset="0"/>
              </a:rPr>
              <a:t> </a:t>
            </a:r>
            <a:r>
              <a:rPr lang="ru-RU" sz="1600" i="1" dirty="0" err="1" smtClean="0">
                <a:latin typeface="Times New Roman" pitchFamily="18" charset="0"/>
                <a:cs typeface="Times New Roman" pitchFamily="18" charset="0"/>
              </a:rPr>
              <a:t>з</a:t>
            </a:r>
            <a:r>
              <a:rPr lang="ru-RU" sz="1600" i="1" dirty="0" smtClean="0">
                <a:latin typeface="Times New Roman" pitchFamily="18" charset="0"/>
                <a:cs typeface="Times New Roman" pitchFamily="18" charset="0"/>
              </a:rPr>
              <a:t> </a:t>
            </a:r>
            <a:r>
              <a:rPr lang="ru-RU" sz="1600" i="1" dirty="0" err="1" smtClean="0">
                <a:latin typeface="Times New Roman" pitchFamily="18" charset="0"/>
                <a:cs typeface="Times New Roman" pitchFamily="18" charset="0"/>
              </a:rPr>
              <a:t>Постановою</a:t>
            </a:r>
            <a:r>
              <a:rPr lang="ru-RU" sz="1600" i="1" dirty="0" smtClean="0">
                <a:latin typeface="Times New Roman" pitchFamily="18" charset="0"/>
                <a:cs typeface="Times New Roman" pitchFamily="18" charset="0"/>
              </a:rPr>
              <a:t> КМ № 493 </a:t>
            </a:r>
            <a:r>
              <a:rPr lang="ru-RU" sz="1600" i="1" dirty="0" err="1" smtClean="0">
                <a:latin typeface="Times New Roman" pitchFamily="18" charset="0"/>
                <a:cs typeface="Times New Roman" pitchFamily="18" charset="0"/>
              </a:rPr>
              <a:t>від</a:t>
            </a:r>
            <a:r>
              <a:rPr lang="ru-RU" sz="1600" i="1" dirty="0" smtClean="0">
                <a:latin typeface="Times New Roman" pitchFamily="18" charset="0"/>
                <a:cs typeface="Times New Roman" pitchFamily="18" charset="0"/>
              </a:rPr>
              <a:t> 29.04.2022</a:t>
            </a:r>
            <a:endParaRPr lang="uk-UA" sz="1600" i="1" dirty="0" smtClean="0">
              <a:latin typeface="Times New Roman" pitchFamily="18" charset="0"/>
              <a:cs typeface="Times New Roman" pitchFamily="18" charset="0"/>
            </a:endParaRPr>
          </a:p>
          <a:p>
            <a:pPr>
              <a:buFont typeface="Wingdings" pitchFamily="2" charset="2"/>
              <a:buChar char="§"/>
            </a:pPr>
            <a:endParaRPr lang="uk-UA" sz="1600"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476673"/>
            <a:ext cx="8208912" cy="1200329"/>
          </a:xfrm>
          <a:prstGeom prst="rect">
            <a:avLst/>
          </a:prstGeom>
        </p:spPr>
        <p:txBody>
          <a:bodyPr wrap="square">
            <a:spAutoFit/>
          </a:bodyPr>
          <a:lstStyle/>
          <a:p>
            <a:r>
              <a:rPr lang="uk-UA" sz="2400" b="1" dirty="0" smtClean="0"/>
              <a:t>Повторна комплексна оцінка</a:t>
            </a:r>
          </a:p>
          <a:p>
            <a:endParaRPr lang="uk-UA" sz="2400" b="1" dirty="0" smtClean="0"/>
          </a:p>
          <a:p>
            <a:endParaRPr lang="uk-UA" sz="2400" b="1" dirty="0"/>
          </a:p>
        </p:txBody>
      </p:sp>
      <p:graphicFrame>
        <p:nvGraphicFramePr>
          <p:cNvPr id="4" name="Схема 3"/>
          <p:cNvGraphicFramePr/>
          <p:nvPr/>
        </p:nvGraphicFramePr>
        <p:xfrm>
          <a:off x="467544" y="980728"/>
          <a:ext cx="8136904"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Прямоугольник 6"/>
          <p:cNvSpPr/>
          <p:nvPr/>
        </p:nvSpPr>
        <p:spPr>
          <a:xfrm>
            <a:off x="899592" y="5949280"/>
            <a:ext cx="7704856" cy="276999"/>
          </a:xfrm>
          <a:prstGeom prst="rect">
            <a:avLst/>
          </a:prstGeom>
        </p:spPr>
        <p:txBody>
          <a:bodyPr wrap="square">
            <a:spAutoFit/>
          </a:bodyPr>
          <a:lstStyle/>
          <a:p>
            <a:r>
              <a:rPr lang="ru-RU" sz="1200" i="1" dirty="0" smtClean="0"/>
              <a:t>{Пункт 34 </a:t>
            </a:r>
            <a:r>
              <a:rPr lang="ru-RU" sz="1200" i="1" dirty="0" err="1" smtClean="0"/>
              <a:t>доповнено</a:t>
            </a:r>
            <a:r>
              <a:rPr lang="ru-RU" sz="1200" i="1" dirty="0" smtClean="0"/>
              <a:t> </a:t>
            </a:r>
            <a:r>
              <a:rPr lang="ru-RU" sz="1200" i="1" dirty="0" err="1" smtClean="0"/>
              <a:t>новим</a:t>
            </a:r>
            <a:r>
              <a:rPr lang="ru-RU" sz="1200" i="1" dirty="0" smtClean="0"/>
              <a:t> </a:t>
            </a:r>
            <a:r>
              <a:rPr lang="ru-RU" sz="1200" i="1" dirty="0" err="1" smtClean="0"/>
              <a:t>абзацом</a:t>
            </a:r>
            <a:r>
              <a:rPr lang="ru-RU" sz="1200" i="1" dirty="0" smtClean="0"/>
              <a:t> </a:t>
            </a:r>
            <a:r>
              <a:rPr lang="ru-RU" sz="1200" i="1" dirty="0" err="1" smtClean="0"/>
              <a:t>згідно</a:t>
            </a:r>
            <a:r>
              <a:rPr lang="ru-RU" sz="1200" i="1" dirty="0" smtClean="0"/>
              <a:t> </a:t>
            </a:r>
            <a:r>
              <a:rPr lang="ru-RU" sz="1200" i="1" dirty="0" err="1" smtClean="0"/>
              <a:t>з</a:t>
            </a:r>
            <a:r>
              <a:rPr lang="ru-RU" sz="1200" i="1" dirty="0" smtClean="0"/>
              <a:t> </a:t>
            </a:r>
            <a:r>
              <a:rPr lang="ru-RU" sz="1200" i="1" dirty="0" err="1" smtClean="0"/>
              <a:t>Постановою</a:t>
            </a:r>
            <a:r>
              <a:rPr lang="ru-RU" sz="1200" i="1" dirty="0" smtClean="0"/>
              <a:t> КМ № 493 </a:t>
            </a:r>
            <a:r>
              <a:rPr lang="ru-RU" sz="1200" i="1" dirty="0" err="1" smtClean="0"/>
              <a:t>від</a:t>
            </a:r>
            <a:r>
              <a:rPr lang="ru-RU" sz="1200" i="1" dirty="0" smtClean="0"/>
              <a:t> 29.04.2022} </a:t>
            </a:r>
            <a:endParaRPr lang="uk-UA" sz="1200" i="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612844"/>
            <a:ext cx="8208912" cy="5478423"/>
          </a:xfrm>
          <a:prstGeom prst="rect">
            <a:avLst/>
          </a:prstGeom>
        </p:spPr>
        <p:txBody>
          <a:bodyPr wrap="square">
            <a:spAutoFit/>
          </a:bodyPr>
          <a:lstStyle/>
          <a:p>
            <a:pPr algn="ctr"/>
            <a:r>
              <a:rPr lang="uk-UA" sz="2400" b="1" dirty="0" smtClean="0"/>
              <a:t>Повторна комплексна оцінка </a:t>
            </a:r>
          </a:p>
          <a:p>
            <a:r>
              <a:rPr lang="uk-UA" dirty="0" smtClean="0">
                <a:solidFill>
                  <a:srgbClr val="FF0000"/>
                </a:solidFill>
              </a:rPr>
              <a:t>Проводиться у разі: </a:t>
            </a:r>
          </a:p>
          <a:p>
            <a:endParaRPr lang="uk-UA" dirty="0" smtClean="0"/>
          </a:p>
          <a:p>
            <a:endParaRPr lang="uk-UA" dirty="0" smtClean="0"/>
          </a:p>
          <a:p>
            <a:endParaRPr lang="uk-UA" dirty="0" smtClean="0"/>
          </a:p>
          <a:p>
            <a:endParaRPr lang="uk-UA" dirty="0" smtClean="0"/>
          </a:p>
          <a:p>
            <a:endParaRPr lang="uk-UA" dirty="0" smtClean="0"/>
          </a:p>
          <a:p>
            <a:endParaRPr lang="uk-UA" sz="1600" i="1" dirty="0" smtClean="0"/>
          </a:p>
          <a:p>
            <a:endParaRPr lang="uk-UA" sz="1600" i="1" dirty="0" smtClean="0"/>
          </a:p>
          <a:p>
            <a:endParaRPr lang="uk-UA" sz="1600" i="1" dirty="0" smtClean="0"/>
          </a:p>
          <a:p>
            <a:endParaRPr lang="uk-UA" sz="1600" i="1" dirty="0" smtClean="0"/>
          </a:p>
          <a:p>
            <a:endParaRPr lang="uk-UA" sz="1600" i="1" dirty="0" smtClean="0"/>
          </a:p>
          <a:p>
            <a:endParaRPr lang="uk-UA" sz="1600" i="1" dirty="0" smtClean="0"/>
          </a:p>
          <a:p>
            <a:endParaRPr lang="uk-UA" sz="1600" i="1" dirty="0" smtClean="0"/>
          </a:p>
          <a:p>
            <a:endParaRPr lang="uk-UA" sz="1600" i="1" dirty="0" smtClean="0"/>
          </a:p>
          <a:p>
            <a:endParaRPr lang="uk-UA" sz="1600" i="1" dirty="0" smtClean="0"/>
          </a:p>
          <a:p>
            <a:endParaRPr lang="uk-UA" sz="1400" i="1" dirty="0" smtClean="0"/>
          </a:p>
          <a:p>
            <a:endParaRPr lang="uk-UA" sz="1400" i="1" dirty="0" smtClean="0"/>
          </a:p>
          <a:p>
            <a:r>
              <a:rPr lang="uk-UA" sz="1400" i="1" dirty="0" smtClean="0"/>
              <a:t>{Абзац другий пункту 34 в редакції Постанови КМ № 617 від 22.08.2018; із змінами, внесеними згідно з Постановою КМ № 493 від 29.04.2022} </a:t>
            </a:r>
            <a:endParaRPr lang="uk-UA" sz="1600" i="1" dirty="0" smtClean="0"/>
          </a:p>
          <a:p>
            <a:r>
              <a:rPr lang="uk-UA" dirty="0" smtClean="0">
                <a:solidFill>
                  <a:srgbClr val="FF0000"/>
                </a:solidFill>
              </a:rPr>
              <a:t>Проводиться не частіше ніж раз на рік </a:t>
            </a:r>
            <a:endParaRPr lang="uk-UA" dirty="0">
              <a:solidFill>
                <a:srgbClr val="FF0000"/>
              </a:solidFill>
            </a:endParaRPr>
          </a:p>
        </p:txBody>
      </p:sp>
      <p:graphicFrame>
        <p:nvGraphicFramePr>
          <p:cNvPr id="3" name="Схема 2"/>
          <p:cNvGraphicFramePr/>
          <p:nvPr/>
        </p:nvGraphicFramePr>
        <p:xfrm>
          <a:off x="611560" y="1484784"/>
          <a:ext cx="7848872"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323528" y="548680"/>
            <a:ext cx="8280920" cy="5328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txBox="1">
            <a:spLocks/>
          </p:cNvSpPr>
          <p:nvPr/>
        </p:nvSpPr>
        <p:spPr>
          <a:xfrm>
            <a:off x="251520" y="836712"/>
            <a:ext cx="8401372" cy="54006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2400" b="0" i="0" u="none" strike="noStrike" kern="1200" cap="none" spc="0" normalizeH="0" baseline="0" noProof="0" dirty="0" smtClean="0">
                <a:ln>
                  <a:noFill/>
                </a:ln>
                <a:solidFill>
                  <a:schemeClr val="tx2"/>
                </a:solidFill>
                <a:effectLst/>
                <a:uLnTx/>
                <a:uFillTx/>
                <a:latin typeface="Times New Roman" panose="02020603050405020304" pitchFamily="18" charset="0"/>
                <a:ea typeface="+mj-ea"/>
                <a:cs typeface="Times New Roman" panose="02020603050405020304" pitchFamily="18" charset="0"/>
              </a:rPr>
              <a:t> </a:t>
            </a:r>
            <a:r>
              <a:rPr kumimoji="0" lang="ru-RU" sz="3200" b="0" i="0" u="none" strike="noStrike" kern="1200" cap="none" spc="0" normalizeH="0" baseline="0" noProof="0" dirty="0" smtClean="0">
                <a:ln>
                  <a:noFill/>
                </a:ln>
                <a:solidFill>
                  <a:schemeClr val="bg1"/>
                </a:solidFill>
                <a:effectLst/>
                <a:uLnTx/>
                <a:uFillTx/>
                <a:latin typeface="Times New Roman" panose="02020603050405020304" pitchFamily="18" charset="0"/>
                <a:ea typeface="+mj-ea"/>
                <a:cs typeface="Times New Roman" panose="02020603050405020304" pitchFamily="18" charset="0"/>
              </a:rPr>
              <a:t>У </a:t>
            </a:r>
            <a:r>
              <a:rPr kumimoji="0" lang="uk-UA" sz="3200" b="0" i="0" u="none" strike="noStrike" kern="1200" cap="none" spc="0" normalizeH="0" baseline="0" noProof="0" dirty="0" smtClean="0">
                <a:ln>
                  <a:noFill/>
                </a:ln>
                <a:solidFill>
                  <a:schemeClr val="bg1"/>
                </a:solidFill>
                <a:effectLst/>
                <a:uLnTx/>
                <a:uFillTx/>
                <a:latin typeface="Times New Roman" panose="02020603050405020304" pitchFamily="18" charset="0"/>
                <a:ea typeface="+mj-ea"/>
                <a:cs typeface="Times New Roman" panose="02020603050405020304" pitchFamily="18" charset="0"/>
              </a:rPr>
              <a:t>разі коли батьки (один з батьків) або законні представники особи з особливими освітніми потребами не погоджуються з висновком про комплексну оцінку, вони можуть звернутися до відповідного структурного підрозділу з питань діяльності інклюзивно-ресурсних центрів органів управління освітою для організації проведення повторної комплексної оцінки.</a:t>
            </a:r>
            <a:endParaRPr kumimoji="0" lang="uk-UA" sz="3600" b="0"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двумя скругленными противолежащими углами 3"/>
          <p:cNvSpPr/>
          <p:nvPr/>
        </p:nvSpPr>
        <p:spPr>
          <a:xfrm>
            <a:off x="539552" y="620688"/>
            <a:ext cx="7848872" cy="86409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Прямоугольник 1"/>
          <p:cNvSpPr/>
          <p:nvPr/>
        </p:nvSpPr>
        <p:spPr>
          <a:xfrm>
            <a:off x="755576" y="692696"/>
            <a:ext cx="7740352" cy="3570208"/>
          </a:xfrm>
          <a:prstGeom prst="rect">
            <a:avLst/>
          </a:prstGeom>
        </p:spPr>
        <p:txBody>
          <a:bodyPr wrap="square">
            <a:spAutoFit/>
          </a:bodyPr>
          <a:lstStyle/>
          <a:p>
            <a:r>
              <a:rPr lang="uk-UA" sz="2400" dirty="0" smtClean="0">
                <a:solidFill>
                  <a:schemeClr val="bg1"/>
                </a:solidFill>
              </a:rPr>
              <a:t>Система автоматизації роботи інклюзивно-ресурсних центрів «Україна. Інклюзія»</a:t>
            </a:r>
          </a:p>
          <a:p>
            <a:endParaRPr lang="uk-UA" sz="2400" dirty="0" smtClean="0">
              <a:solidFill>
                <a:schemeClr val="bg1"/>
              </a:solidFill>
            </a:endParaRPr>
          </a:p>
          <a:p>
            <a:r>
              <a:rPr lang="uk-UA" sz="1400" dirty="0" smtClean="0"/>
              <a:t> • Батьки можуть он-лайн подати заяву для проведення комплексної оцінки розвитку дитини, знайти контакти </a:t>
            </a:r>
            <a:r>
              <a:rPr lang="uk-UA" sz="1400" dirty="0" err="1" smtClean="0"/>
              <a:t>ІРЦ</a:t>
            </a:r>
            <a:r>
              <a:rPr lang="uk-UA" sz="1400" dirty="0" smtClean="0"/>
              <a:t> Харківської області на мапі, відповіді на поширені запитання, завантажити висновок про комплексну оцінку </a:t>
            </a:r>
          </a:p>
          <a:p>
            <a:r>
              <a:rPr lang="uk-UA" sz="1400" dirty="0" smtClean="0"/>
              <a:t>• Батьки можуть отримати копію висновку про комплексну психолого-педагогічну оцінку розвитку особи </a:t>
            </a:r>
          </a:p>
          <a:p>
            <a:r>
              <a:rPr lang="uk-UA" sz="1400" dirty="0" smtClean="0"/>
              <a:t>• Якщо самостійно отримати копію висновку не можливо, батьки (інші законні представники) особи з ООП можуть: звернутися до </a:t>
            </a:r>
            <a:r>
              <a:rPr lang="uk-UA" sz="1400" dirty="0" err="1" smtClean="0"/>
              <a:t>ІРЦ</a:t>
            </a:r>
            <a:r>
              <a:rPr lang="uk-UA" sz="1400" dirty="0" smtClean="0"/>
              <a:t> за місцем тимчасового проживання особи </a:t>
            </a:r>
          </a:p>
          <a:p>
            <a:pPr>
              <a:buFont typeface="Wingdings" pitchFamily="2" charset="2"/>
              <a:buChar char="ü"/>
            </a:pPr>
            <a:r>
              <a:rPr lang="uk-UA" sz="1400" dirty="0" smtClean="0"/>
              <a:t>отримати копію висновку за допомогою фахівців </a:t>
            </a:r>
            <a:r>
              <a:rPr lang="uk-UA" sz="1400" dirty="0" err="1" smtClean="0"/>
              <a:t>ІРЦ</a:t>
            </a:r>
            <a:endParaRPr lang="uk-UA" sz="1400" dirty="0" smtClean="0"/>
          </a:p>
          <a:p>
            <a:pPr>
              <a:buFont typeface="Wingdings" pitchFamily="2" charset="2"/>
              <a:buChar char="ü"/>
            </a:pPr>
            <a:r>
              <a:rPr lang="uk-UA" sz="1400" dirty="0" smtClean="0"/>
              <a:t> провести первинну (повторну) комплексну психолого-педагогічну оцінку розвитку особи</a:t>
            </a:r>
            <a:endParaRPr lang="uk-UA" sz="1400" dirty="0"/>
          </a:p>
        </p:txBody>
      </p:sp>
      <p:sp>
        <p:nvSpPr>
          <p:cNvPr id="3" name="Прямоугольник 2"/>
          <p:cNvSpPr/>
          <p:nvPr/>
        </p:nvSpPr>
        <p:spPr>
          <a:xfrm>
            <a:off x="971600" y="4797152"/>
            <a:ext cx="6984776" cy="923330"/>
          </a:xfrm>
          <a:prstGeom prst="rect">
            <a:avLst/>
          </a:prstGeom>
        </p:spPr>
        <p:txBody>
          <a:bodyPr wrap="square">
            <a:spAutoFit/>
          </a:bodyPr>
          <a:lstStyle/>
          <a:p>
            <a:r>
              <a:rPr lang="ru-RU" dirty="0" smtClean="0"/>
              <a:t>Портал </a:t>
            </a:r>
            <a:r>
              <a:rPr lang="ru-RU" dirty="0" err="1" smtClean="0"/>
              <a:t>доступний</a:t>
            </a:r>
            <a:r>
              <a:rPr lang="ru-RU" dirty="0" smtClean="0"/>
              <a:t> за </a:t>
            </a:r>
            <a:r>
              <a:rPr lang="ru-RU" dirty="0" err="1" smtClean="0"/>
              <a:t>цим</a:t>
            </a:r>
            <a:r>
              <a:rPr lang="ru-RU" dirty="0" smtClean="0"/>
              <a:t> </a:t>
            </a:r>
            <a:r>
              <a:rPr lang="ru-RU" dirty="0" err="1" smtClean="0"/>
              <a:t>посиланням</a:t>
            </a:r>
            <a:r>
              <a:rPr lang="ru-RU" dirty="0" smtClean="0"/>
              <a:t>: https://ircenter.gov.ua/ </a:t>
            </a:r>
            <a:r>
              <a:rPr lang="ru-RU" dirty="0" err="1" smtClean="0"/>
              <a:t>застосунок</a:t>
            </a:r>
            <a:r>
              <a:rPr lang="ru-RU" dirty="0" smtClean="0"/>
              <a:t> для: </a:t>
            </a:r>
          </a:p>
          <a:p>
            <a:r>
              <a:rPr lang="ru-RU" dirty="0" err="1" smtClean="0"/>
              <a:t>iOS</a:t>
            </a:r>
            <a:r>
              <a:rPr lang="ru-RU" dirty="0" smtClean="0"/>
              <a:t> http://surl.li/bqnsh </a:t>
            </a:r>
            <a:r>
              <a:rPr lang="ru-RU" dirty="0" err="1" smtClean="0"/>
              <a:t>Android</a:t>
            </a:r>
            <a:r>
              <a:rPr lang="ru-RU" dirty="0" smtClean="0"/>
              <a:t> http://surl.li/bqnsm </a:t>
            </a:r>
            <a:endParaRPr lang="uk-UA"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620688"/>
            <a:ext cx="6696744" cy="461665"/>
          </a:xfrm>
          <a:prstGeom prst="rect">
            <a:avLst/>
          </a:prstGeom>
        </p:spPr>
        <p:txBody>
          <a:bodyPr wrap="square">
            <a:spAutoFit/>
          </a:bodyPr>
          <a:lstStyle/>
          <a:p>
            <a:pPr lvl="0" algn="ctr">
              <a:spcBef>
                <a:spcPct val="0"/>
              </a:spcBef>
              <a:defRPr/>
            </a:pPr>
            <a:r>
              <a:rPr lang="uk-UA" sz="2400" b="1" dirty="0" smtClean="0">
                <a:solidFill>
                  <a:schemeClr val="tx2"/>
                </a:solidFill>
                <a:latin typeface="Century Gothic" panose="020B0502020202020204" pitchFamily="34" charset="0"/>
                <a:cs typeface="Times New Roman" panose="02020603050405020304" pitchFamily="18" charset="0"/>
              </a:rPr>
              <a:t>Інклюзивне навчання у закладах освіти </a:t>
            </a:r>
            <a:endParaRPr lang="uk-UA" sz="2400" b="1" dirty="0">
              <a:solidFill>
                <a:schemeClr val="tx2"/>
              </a:solidFill>
              <a:latin typeface="Century Gothic" panose="020B0502020202020204" pitchFamily="34" charset="0"/>
              <a:cs typeface="Times New Roman" panose="02020603050405020304" pitchFamily="18" charset="0"/>
            </a:endParaRPr>
          </a:p>
        </p:txBody>
      </p:sp>
      <p:sp>
        <p:nvSpPr>
          <p:cNvPr id="3" name="Скругленный прямоугольник 2"/>
          <p:cNvSpPr/>
          <p:nvPr/>
        </p:nvSpPr>
        <p:spPr>
          <a:xfrm>
            <a:off x="520269" y="1412776"/>
            <a:ext cx="8444220" cy="4968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3600" dirty="0" smtClean="0">
                <a:solidFill>
                  <a:schemeClr val="bg1"/>
                </a:solidFill>
                <a:latin typeface="Times New Roman" panose="02020603050405020304" pitchFamily="18" charset="0"/>
                <a:cs typeface="Times New Roman" panose="02020603050405020304" pitchFamily="18" charset="0"/>
              </a:rPr>
              <a:t>Батьки здобувачів освіти мають гарантоване право обирати заклад освіти (інклюзивні класи в ЗЗСО, наближених до місця проживання, або спеціальний заклад освіти), освітню програму, вид і форму здобуття дітьми відповідної освіти, виключно в інтересах самих дітей.</a:t>
            </a:r>
            <a:endParaRPr lang="uk-UA" sz="3600" dirty="0">
              <a:solidFill>
                <a:schemeClr val="bg1"/>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827584" y="476672"/>
            <a:ext cx="7272808"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Прямоугольник 1"/>
          <p:cNvSpPr/>
          <p:nvPr/>
        </p:nvSpPr>
        <p:spPr>
          <a:xfrm>
            <a:off x="827584" y="548680"/>
            <a:ext cx="7488832" cy="648072"/>
          </a:xfrm>
          <a:prstGeom prst="rect">
            <a:avLst/>
          </a:prstGeom>
        </p:spPr>
        <p:txBody>
          <a:bodyPr wrap="square">
            <a:spAutoFit/>
          </a:bodyPr>
          <a:lstStyle/>
          <a:p>
            <a:pPr algn="ctr"/>
            <a:r>
              <a:rPr lang="ru-RU" dirty="0" err="1" smtClean="0">
                <a:solidFill>
                  <a:schemeClr val="bg1"/>
                </a:solidFill>
              </a:rPr>
              <a:t>Зміни</a:t>
            </a:r>
            <a:r>
              <a:rPr lang="ru-RU" dirty="0" smtClean="0">
                <a:solidFill>
                  <a:schemeClr val="bg1"/>
                </a:solidFill>
              </a:rPr>
              <a:t> до Порядку </a:t>
            </a:r>
            <a:r>
              <a:rPr lang="ru-RU" dirty="0" err="1" smtClean="0">
                <a:solidFill>
                  <a:schemeClr val="bg1"/>
                </a:solidFill>
              </a:rPr>
              <a:t>організації</a:t>
            </a:r>
            <a:r>
              <a:rPr lang="ru-RU" dirty="0" smtClean="0">
                <a:solidFill>
                  <a:schemeClr val="bg1"/>
                </a:solidFill>
              </a:rPr>
              <a:t> </a:t>
            </a:r>
            <a:r>
              <a:rPr lang="ru-RU" dirty="0" err="1" smtClean="0">
                <a:solidFill>
                  <a:schemeClr val="bg1"/>
                </a:solidFill>
              </a:rPr>
              <a:t>інклюзивного</a:t>
            </a:r>
            <a:r>
              <a:rPr lang="ru-RU" dirty="0" smtClean="0">
                <a:solidFill>
                  <a:schemeClr val="bg1"/>
                </a:solidFill>
              </a:rPr>
              <a:t> </a:t>
            </a:r>
            <a:r>
              <a:rPr lang="ru-RU" dirty="0" err="1" smtClean="0">
                <a:solidFill>
                  <a:schemeClr val="bg1"/>
                </a:solidFill>
              </a:rPr>
              <a:t>навчання</a:t>
            </a:r>
            <a:r>
              <a:rPr lang="ru-RU" dirty="0" smtClean="0">
                <a:solidFill>
                  <a:schemeClr val="bg1"/>
                </a:solidFill>
              </a:rPr>
              <a:t> в </a:t>
            </a:r>
            <a:r>
              <a:rPr lang="ru-RU" dirty="0" err="1" smtClean="0">
                <a:solidFill>
                  <a:schemeClr val="bg1"/>
                </a:solidFill>
              </a:rPr>
              <a:t>умовах</a:t>
            </a:r>
            <a:r>
              <a:rPr lang="ru-RU" dirty="0" smtClean="0">
                <a:solidFill>
                  <a:schemeClr val="bg1"/>
                </a:solidFill>
              </a:rPr>
              <a:t> </a:t>
            </a:r>
            <a:r>
              <a:rPr lang="ru-RU" dirty="0" err="1" smtClean="0">
                <a:solidFill>
                  <a:schemeClr val="bg1"/>
                </a:solidFill>
              </a:rPr>
              <a:t>воєнного</a:t>
            </a:r>
            <a:r>
              <a:rPr lang="ru-RU" dirty="0" smtClean="0">
                <a:solidFill>
                  <a:schemeClr val="bg1"/>
                </a:solidFill>
              </a:rPr>
              <a:t> стану</a:t>
            </a:r>
            <a:endParaRPr lang="uk-UA" dirty="0">
              <a:solidFill>
                <a:schemeClr val="bg1"/>
              </a:solidFill>
            </a:endParaRPr>
          </a:p>
        </p:txBody>
      </p:sp>
      <p:sp>
        <p:nvSpPr>
          <p:cNvPr id="4" name="Прямоугольник 3"/>
          <p:cNvSpPr/>
          <p:nvPr/>
        </p:nvSpPr>
        <p:spPr>
          <a:xfrm>
            <a:off x="1115616" y="1340768"/>
            <a:ext cx="7056784" cy="1477328"/>
          </a:xfrm>
          <a:prstGeom prst="rect">
            <a:avLst/>
          </a:prstGeom>
        </p:spPr>
        <p:txBody>
          <a:bodyPr wrap="square">
            <a:spAutoFit/>
          </a:bodyPr>
          <a:lstStyle/>
          <a:p>
            <a:endParaRPr lang="ru-RU" dirty="0" smtClean="0"/>
          </a:p>
          <a:p>
            <a:pPr>
              <a:buFont typeface="Wingdings" pitchFamily="2" charset="2"/>
              <a:buChar char="§"/>
            </a:pPr>
            <a:r>
              <a:rPr lang="ru-RU" dirty="0" smtClean="0"/>
              <a:t> </a:t>
            </a:r>
            <a:r>
              <a:rPr lang="ru-RU" dirty="0" err="1" smtClean="0"/>
              <a:t>Гранична</a:t>
            </a:r>
            <a:r>
              <a:rPr lang="ru-RU" dirty="0" smtClean="0"/>
              <a:t> </a:t>
            </a:r>
            <a:r>
              <a:rPr lang="ru-RU" dirty="0" err="1" smtClean="0"/>
              <a:t>кількість</a:t>
            </a:r>
            <a:r>
              <a:rPr lang="ru-RU" dirty="0" smtClean="0"/>
              <a:t> </a:t>
            </a:r>
            <a:r>
              <a:rPr lang="ru-RU" dirty="0" err="1" smtClean="0"/>
              <a:t>дітей</a:t>
            </a:r>
            <a:r>
              <a:rPr lang="ru-RU" dirty="0" smtClean="0"/>
              <a:t> </a:t>
            </a:r>
            <a:r>
              <a:rPr lang="ru-RU" dirty="0" err="1" smtClean="0"/>
              <a:t>з</a:t>
            </a:r>
            <a:r>
              <a:rPr lang="ru-RU" dirty="0" smtClean="0"/>
              <a:t> ООП в </a:t>
            </a:r>
            <a:r>
              <a:rPr lang="ru-RU" dirty="0" err="1" smtClean="0"/>
              <a:t>інклюзивних</a:t>
            </a:r>
            <a:r>
              <a:rPr lang="ru-RU" dirty="0" smtClean="0"/>
              <a:t> </a:t>
            </a:r>
            <a:r>
              <a:rPr lang="ru-RU" dirty="0" err="1" smtClean="0"/>
              <a:t>групах</a:t>
            </a:r>
            <a:r>
              <a:rPr lang="ru-RU" dirty="0" smtClean="0"/>
              <a:t> /</a:t>
            </a:r>
            <a:r>
              <a:rPr lang="ru-RU" dirty="0" err="1" smtClean="0"/>
              <a:t>класах</a:t>
            </a:r>
            <a:r>
              <a:rPr lang="ru-RU" dirty="0" smtClean="0"/>
              <a:t> не </a:t>
            </a:r>
            <a:r>
              <a:rPr lang="ru-RU" dirty="0" err="1" smtClean="0"/>
              <a:t>застосовується</a:t>
            </a:r>
            <a:r>
              <a:rPr lang="ru-RU" dirty="0" smtClean="0"/>
              <a:t>, заклад не </a:t>
            </a:r>
            <a:r>
              <a:rPr lang="ru-RU" dirty="0" err="1" smtClean="0"/>
              <a:t>може</a:t>
            </a:r>
            <a:r>
              <a:rPr lang="ru-RU" dirty="0" smtClean="0"/>
              <a:t> </a:t>
            </a:r>
            <a:r>
              <a:rPr lang="ru-RU" dirty="0" err="1" smtClean="0"/>
              <a:t>відмовити</a:t>
            </a:r>
            <a:r>
              <a:rPr lang="ru-RU" dirty="0" smtClean="0"/>
              <a:t> в </a:t>
            </a:r>
            <a:r>
              <a:rPr lang="ru-RU" dirty="0" err="1" smtClean="0"/>
              <a:t>організації</a:t>
            </a:r>
            <a:r>
              <a:rPr lang="ru-RU" dirty="0" smtClean="0"/>
              <a:t> </a:t>
            </a:r>
            <a:r>
              <a:rPr lang="ru-RU" dirty="0" err="1" smtClean="0"/>
              <a:t>інклюзивного</a:t>
            </a:r>
            <a:r>
              <a:rPr lang="ru-RU" dirty="0" smtClean="0"/>
              <a:t> </a:t>
            </a:r>
            <a:r>
              <a:rPr lang="ru-RU" dirty="0" err="1" smtClean="0"/>
              <a:t>навчання</a:t>
            </a:r>
            <a:r>
              <a:rPr lang="ru-RU" dirty="0" smtClean="0"/>
              <a:t> та </a:t>
            </a:r>
            <a:r>
              <a:rPr lang="ru-RU" dirty="0" err="1" smtClean="0"/>
              <a:t>створенні</a:t>
            </a:r>
            <a:r>
              <a:rPr lang="ru-RU" dirty="0" smtClean="0"/>
              <a:t> </a:t>
            </a:r>
            <a:r>
              <a:rPr lang="ru-RU" dirty="0" err="1" smtClean="0"/>
              <a:t>інклюзивної</a:t>
            </a:r>
            <a:r>
              <a:rPr lang="ru-RU" dirty="0" smtClean="0"/>
              <a:t> </a:t>
            </a:r>
            <a:r>
              <a:rPr lang="ru-RU" dirty="0" err="1" smtClean="0"/>
              <a:t>групи</a:t>
            </a:r>
            <a:r>
              <a:rPr lang="ru-RU" dirty="0" smtClean="0"/>
              <a:t>/</a:t>
            </a:r>
            <a:r>
              <a:rPr lang="ru-RU" dirty="0" err="1" smtClean="0"/>
              <a:t>класу</a:t>
            </a:r>
            <a:endParaRPr lang="uk-UA" dirty="0"/>
          </a:p>
        </p:txBody>
      </p:sp>
      <p:sp>
        <p:nvSpPr>
          <p:cNvPr id="5" name="Прямоугольник 4"/>
          <p:cNvSpPr/>
          <p:nvPr/>
        </p:nvSpPr>
        <p:spPr>
          <a:xfrm>
            <a:off x="1115616" y="2564903"/>
            <a:ext cx="7056784" cy="1477328"/>
          </a:xfrm>
          <a:prstGeom prst="rect">
            <a:avLst/>
          </a:prstGeom>
        </p:spPr>
        <p:txBody>
          <a:bodyPr wrap="square">
            <a:spAutoFit/>
          </a:bodyPr>
          <a:lstStyle/>
          <a:p>
            <a:endParaRPr lang="uk-UA" dirty="0" smtClean="0"/>
          </a:p>
          <a:p>
            <a:pPr>
              <a:buFont typeface="Wingdings" pitchFamily="2" charset="2"/>
              <a:buChar char="§"/>
            </a:pPr>
            <a:r>
              <a:rPr lang="uk-UA" dirty="0" smtClean="0"/>
              <a:t> Психолого-педагогічні та </a:t>
            </a:r>
            <a:r>
              <a:rPr lang="uk-UA" dirty="0" err="1" smtClean="0"/>
              <a:t>корекційно-розвиткові</a:t>
            </a:r>
            <a:r>
              <a:rPr lang="uk-UA" dirty="0" smtClean="0"/>
              <a:t> послуги чи допомога можуть надаватися фахівцями </a:t>
            </a:r>
            <a:r>
              <a:rPr lang="uk-UA" dirty="0" err="1" smtClean="0"/>
              <a:t>ІРЦ</a:t>
            </a:r>
            <a:r>
              <a:rPr lang="uk-UA" dirty="0" smtClean="0"/>
              <a:t> і педагогічними працівниками закладу (за умови дотримання безпеки учасників освітнього процесу)</a:t>
            </a:r>
            <a:endParaRPr lang="uk-UA" dirty="0"/>
          </a:p>
        </p:txBody>
      </p:sp>
      <p:sp>
        <p:nvSpPr>
          <p:cNvPr id="6" name="Прямоугольник 5"/>
          <p:cNvSpPr/>
          <p:nvPr/>
        </p:nvSpPr>
        <p:spPr>
          <a:xfrm>
            <a:off x="1259632" y="4149080"/>
            <a:ext cx="6840760" cy="923330"/>
          </a:xfrm>
          <a:prstGeom prst="rect">
            <a:avLst/>
          </a:prstGeom>
        </p:spPr>
        <p:txBody>
          <a:bodyPr wrap="square">
            <a:spAutoFit/>
          </a:bodyPr>
          <a:lstStyle/>
          <a:p>
            <a:endParaRPr lang="ru-RU" dirty="0" smtClean="0"/>
          </a:p>
          <a:p>
            <a:pPr>
              <a:buFont typeface="Wingdings" pitchFamily="2" charset="2"/>
              <a:buChar char="§"/>
            </a:pPr>
            <a:r>
              <a:rPr lang="ru-RU" dirty="0" smtClean="0"/>
              <a:t> </a:t>
            </a:r>
            <a:r>
              <a:rPr lang="ru-RU" dirty="0" err="1" smtClean="0"/>
              <a:t>Допускається</a:t>
            </a:r>
            <a:r>
              <a:rPr lang="ru-RU" dirty="0" smtClean="0"/>
              <a:t> </a:t>
            </a:r>
            <a:r>
              <a:rPr lang="ru-RU" dirty="0" err="1" smtClean="0"/>
              <a:t>застосування</a:t>
            </a:r>
            <a:r>
              <a:rPr lang="ru-RU" dirty="0" smtClean="0"/>
              <a:t> </a:t>
            </a:r>
            <a:r>
              <a:rPr lang="ru-RU" dirty="0" err="1" smtClean="0"/>
              <a:t>змішаної</a:t>
            </a:r>
            <a:r>
              <a:rPr lang="ru-RU" dirty="0" smtClean="0"/>
              <a:t> </a:t>
            </a:r>
            <a:r>
              <a:rPr lang="ru-RU" dirty="0" err="1" smtClean="0"/>
              <a:t>форми</a:t>
            </a:r>
            <a:r>
              <a:rPr lang="ru-RU" dirty="0" smtClean="0"/>
              <a:t> </a:t>
            </a:r>
            <a:r>
              <a:rPr lang="ru-RU" dirty="0" err="1" smtClean="0"/>
              <a:t>здобуття</a:t>
            </a:r>
            <a:r>
              <a:rPr lang="ru-RU" dirty="0" smtClean="0"/>
              <a:t> </a:t>
            </a:r>
            <a:r>
              <a:rPr lang="ru-RU" dirty="0" err="1" smtClean="0"/>
              <a:t>освіти</a:t>
            </a:r>
            <a:r>
              <a:rPr lang="ru-RU" dirty="0" smtClean="0"/>
              <a:t> в </a:t>
            </a:r>
            <a:r>
              <a:rPr lang="ru-RU" dirty="0" err="1" smtClean="0"/>
              <a:t>інклюзивних</a:t>
            </a:r>
            <a:r>
              <a:rPr lang="ru-RU" dirty="0" smtClean="0"/>
              <a:t> </a:t>
            </a:r>
            <a:r>
              <a:rPr lang="ru-RU" dirty="0" err="1" smtClean="0"/>
              <a:t>групах</a:t>
            </a:r>
            <a:r>
              <a:rPr lang="ru-RU" dirty="0" smtClean="0"/>
              <a:t>/</a:t>
            </a:r>
            <a:r>
              <a:rPr lang="ru-RU" dirty="0" err="1" smtClean="0"/>
              <a:t>класа</a:t>
            </a:r>
            <a:endParaRPr lang="uk-UA" dirty="0"/>
          </a:p>
        </p:txBody>
      </p:sp>
      <p:sp>
        <p:nvSpPr>
          <p:cNvPr id="8" name="Прямоугольник 7"/>
          <p:cNvSpPr/>
          <p:nvPr/>
        </p:nvSpPr>
        <p:spPr>
          <a:xfrm>
            <a:off x="611560" y="5373216"/>
            <a:ext cx="7272808" cy="738664"/>
          </a:xfrm>
          <a:prstGeom prst="rect">
            <a:avLst/>
          </a:prstGeom>
        </p:spPr>
        <p:txBody>
          <a:bodyPr wrap="square">
            <a:spAutoFit/>
          </a:bodyPr>
          <a:lstStyle/>
          <a:p>
            <a:r>
              <a:rPr lang="uk-UA" sz="1400" i="1" dirty="0" smtClean="0"/>
              <a:t>Постанова КМУ від 26.04.2022 №483 «Про внесення змін до порядків, затверджених постановами Кабінету Міністрів України від 10 квітня 2019 р. № 530 і від 15 вересня 2021 р. № 957»</a:t>
            </a:r>
            <a:endParaRPr lang="uk-UA" sz="1400"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07704" y="332656"/>
            <a:ext cx="4572000" cy="646331"/>
          </a:xfrm>
          <a:prstGeom prst="rect">
            <a:avLst/>
          </a:prstGeom>
        </p:spPr>
        <p:txBody>
          <a:bodyPr>
            <a:spAutoFit/>
          </a:bodyPr>
          <a:lstStyle/>
          <a:p>
            <a:pPr algn="ctr"/>
            <a:r>
              <a:rPr lang="uk-UA" b="1" dirty="0" smtClean="0"/>
              <a:t>Порядок організації інклюзивного навчання</a:t>
            </a:r>
          </a:p>
        </p:txBody>
      </p:sp>
      <p:sp>
        <p:nvSpPr>
          <p:cNvPr id="5" name="Прямоугольник 4"/>
          <p:cNvSpPr/>
          <p:nvPr/>
        </p:nvSpPr>
        <p:spPr>
          <a:xfrm>
            <a:off x="323528" y="980728"/>
            <a:ext cx="3600400" cy="1754326"/>
          </a:xfrm>
          <a:prstGeom prst="rect">
            <a:avLst/>
          </a:prstGeom>
        </p:spPr>
        <p:txBody>
          <a:bodyPr wrap="square">
            <a:spAutoFit/>
          </a:bodyPr>
          <a:lstStyle/>
          <a:p>
            <a:pPr lvl="1"/>
            <a:r>
              <a:rPr lang="ru-RU" dirty="0" smtClean="0"/>
              <a:t>З 1 </a:t>
            </a:r>
            <a:r>
              <a:rPr lang="ru-RU" dirty="0" err="1" smtClean="0"/>
              <a:t>січня</a:t>
            </a:r>
            <a:r>
              <a:rPr lang="ru-RU" dirty="0" smtClean="0"/>
              <a:t> 2022 року </a:t>
            </a:r>
            <a:r>
              <a:rPr lang="ru-RU" dirty="0" err="1" smtClean="0"/>
              <a:t>набули</a:t>
            </a:r>
            <a:r>
              <a:rPr lang="ru-RU" dirty="0" smtClean="0"/>
              <a:t> </a:t>
            </a:r>
            <a:r>
              <a:rPr lang="ru-RU" dirty="0" err="1" smtClean="0"/>
              <a:t>чинності</a:t>
            </a:r>
            <a:r>
              <a:rPr lang="ru-RU" dirty="0" smtClean="0"/>
              <a:t> </a:t>
            </a:r>
            <a:r>
              <a:rPr lang="ru-RU" dirty="0" err="1" smtClean="0"/>
              <a:t>зміни</a:t>
            </a:r>
            <a:r>
              <a:rPr lang="ru-RU" dirty="0" smtClean="0"/>
              <a:t> до Порядку </a:t>
            </a:r>
            <a:r>
              <a:rPr lang="ru-RU" dirty="0" err="1" smtClean="0"/>
              <a:t>організації</a:t>
            </a:r>
            <a:r>
              <a:rPr lang="ru-RU" dirty="0" smtClean="0"/>
              <a:t> </a:t>
            </a:r>
            <a:r>
              <a:rPr lang="ru-RU" dirty="0" err="1" smtClean="0"/>
              <a:t>інклюзивного</a:t>
            </a:r>
            <a:r>
              <a:rPr lang="ru-RU" dirty="0" smtClean="0"/>
              <a:t> </a:t>
            </a:r>
            <a:r>
              <a:rPr lang="ru-RU" dirty="0" err="1" smtClean="0"/>
              <a:t>навчання</a:t>
            </a:r>
            <a:r>
              <a:rPr lang="ru-RU" dirty="0" smtClean="0"/>
              <a:t> в закладах </a:t>
            </a:r>
            <a:r>
              <a:rPr lang="ru-RU" dirty="0" err="1" smtClean="0"/>
              <a:t>дошкільної</a:t>
            </a:r>
            <a:r>
              <a:rPr lang="ru-RU" dirty="0" smtClean="0"/>
              <a:t> та </a:t>
            </a:r>
            <a:r>
              <a:rPr lang="ru-RU" dirty="0" err="1" smtClean="0"/>
              <a:t>загальної</a:t>
            </a:r>
            <a:r>
              <a:rPr lang="ru-RU" dirty="0" smtClean="0"/>
              <a:t> </a:t>
            </a:r>
            <a:r>
              <a:rPr lang="ru-RU" dirty="0" err="1" smtClean="0"/>
              <a:t>середньої</a:t>
            </a:r>
            <a:r>
              <a:rPr lang="ru-RU" dirty="0" smtClean="0"/>
              <a:t> </a:t>
            </a:r>
            <a:r>
              <a:rPr lang="ru-RU" dirty="0" err="1" smtClean="0"/>
              <a:t>освіти</a:t>
            </a:r>
            <a:endParaRPr lang="ru-RU" dirty="0" smtClean="0"/>
          </a:p>
        </p:txBody>
      </p:sp>
      <p:sp>
        <p:nvSpPr>
          <p:cNvPr id="7" name="Прямоугольник 6"/>
          <p:cNvSpPr/>
          <p:nvPr/>
        </p:nvSpPr>
        <p:spPr>
          <a:xfrm>
            <a:off x="4499992" y="1052736"/>
            <a:ext cx="3816424" cy="2308324"/>
          </a:xfrm>
          <a:prstGeom prst="rect">
            <a:avLst/>
          </a:prstGeom>
        </p:spPr>
        <p:txBody>
          <a:bodyPr wrap="square">
            <a:spAutoFit/>
          </a:bodyPr>
          <a:lstStyle/>
          <a:p>
            <a:r>
              <a:rPr lang="uk-UA" dirty="0" smtClean="0"/>
              <a:t>Зміни в оновленому Порядку організації інклюзивного навчання спрямовані на індивідуалізацію освітнього процесу для осіб з особливими освітніми потребами та допомогу в підтримці кожної дитини у відповідності до її потреб</a:t>
            </a:r>
            <a:endParaRPr lang="uk-UA" dirty="0"/>
          </a:p>
        </p:txBody>
      </p:sp>
      <p:graphicFrame>
        <p:nvGraphicFramePr>
          <p:cNvPr id="8" name="Схема 7"/>
          <p:cNvGraphicFramePr/>
          <p:nvPr/>
        </p:nvGraphicFramePr>
        <p:xfrm>
          <a:off x="827584" y="3429000"/>
          <a:ext cx="6384032" cy="2736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с двумя скругленными противолежащими углами 4"/>
          <p:cNvSpPr/>
          <p:nvPr/>
        </p:nvSpPr>
        <p:spPr>
          <a:xfrm>
            <a:off x="827584" y="404664"/>
            <a:ext cx="7344816"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2" name="Прямоугольник 1"/>
          <p:cNvSpPr/>
          <p:nvPr/>
        </p:nvSpPr>
        <p:spPr>
          <a:xfrm>
            <a:off x="899592" y="404664"/>
            <a:ext cx="7560840" cy="646331"/>
          </a:xfrm>
          <a:prstGeom prst="rect">
            <a:avLst/>
          </a:prstGeom>
        </p:spPr>
        <p:txBody>
          <a:bodyPr wrap="square">
            <a:spAutoFit/>
          </a:bodyPr>
          <a:lstStyle/>
          <a:p>
            <a:pPr algn="ctr"/>
            <a:r>
              <a:rPr lang="ru-RU" dirty="0" err="1" smtClean="0">
                <a:solidFill>
                  <a:schemeClr val="bg1"/>
                </a:solidFill>
              </a:rPr>
              <a:t>Зміни</a:t>
            </a:r>
            <a:r>
              <a:rPr lang="ru-RU" dirty="0" smtClean="0">
                <a:solidFill>
                  <a:schemeClr val="bg1"/>
                </a:solidFill>
              </a:rPr>
              <a:t> до Порядку </a:t>
            </a:r>
            <a:r>
              <a:rPr lang="ru-RU" dirty="0" err="1" smtClean="0">
                <a:solidFill>
                  <a:schemeClr val="bg1"/>
                </a:solidFill>
              </a:rPr>
              <a:t>організації</a:t>
            </a:r>
            <a:r>
              <a:rPr lang="ru-RU" dirty="0" smtClean="0">
                <a:solidFill>
                  <a:schemeClr val="bg1"/>
                </a:solidFill>
              </a:rPr>
              <a:t> </a:t>
            </a:r>
            <a:r>
              <a:rPr lang="ru-RU" dirty="0" err="1" smtClean="0">
                <a:solidFill>
                  <a:schemeClr val="bg1"/>
                </a:solidFill>
              </a:rPr>
              <a:t>інклюзивного</a:t>
            </a:r>
            <a:r>
              <a:rPr lang="ru-RU" dirty="0" smtClean="0">
                <a:solidFill>
                  <a:schemeClr val="bg1"/>
                </a:solidFill>
              </a:rPr>
              <a:t> </a:t>
            </a:r>
            <a:r>
              <a:rPr lang="ru-RU" dirty="0" err="1" smtClean="0">
                <a:solidFill>
                  <a:schemeClr val="bg1"/>
                </a:solidFill>
              </a:rPr>
              <a:t>навчання</a:t>
            </a:r>
            <a:r>
              <a:rPr lang="ru-RU" dirty="0" smtClean="0">
                <a:solidFill>
                  <a:schemeClr val="bg1"/>
                </a:solidFill>
              </a:rPr>
              <a:t> в </a:t>
            </a:r>
            <a:r>
              <a:rPr lang="ru-RU" dirty="0" err="1" smtClean="0">
                <a:solidFill>
                  <a:schemeClr val="bg1"/>
                </a:solidFill>
              </a:rPr>
              <a:t>умовах</a:t>
            </a:r>
            <a:r>
              <a:rPr lang="ru-RU" dirty="0" smtClean="0">
                <a:solidFill>
                  <a:schemeClr val="bg1"/>
                </a:solidFill>
              </a:rPr>
              <a:t> </a:t>
            </a:r>
            <a:r>
              <a:rPr lang="ru-RU" dirty="0" err="1" smtClean="0">
                <a:solidFill>
                  <a:schemeClr val="bg1"/>
                </a:solidFill>
              </a:rPr>
              <a:t>воєнного</a:t>
            </a:r>
            <a:r>
              <a:rPr lang="ru-RU" dirty="0" smtClean="0">
                <a:solidFill>
                  <a:schemeClr val="bg1"/>
                </a:solidFill>
              </a:rPr>
              <a:t> стану</a:t>
            </a:r>
            <a:endParaRPr lang="uk-UA" dirty="0">
              <a:solidFill>
                <a:schemeClr val="bg1"/>
              </a:solidFill>
            </a:endParaRPr>
          </a:p>
        </p:txBody>
      </p:sp>
      <p:sp>
        <p:nvSpPr>
          <p:cNvPr id="3" name="Прямоугольник 2"/>
          <p:cNvSpPr/>
          <p:nvPr/>
        </p:nvSpPr>
        <p:spPr>
          <a:xfrm>
            <a:off x="683568" y="1268761"/>
            <a:ext cx="7632848" cy="1754326"/>
          </a:xfrm>
          <a:prstGeom prst="rect">
            <a:avLst/>
          </a:prstGeom>
        </p:spPr>
        <p:txBody>
          <a:bodyPr wrap="square">
            <a:spAutoFit/>
          </a:bodyPr>
          <a:lstStyle/>
          <a:p>
            <a:endParaRPr lang="ru-RU" dirty="0" smtClean="0"/>
          </a:p>
          <a:p>
            <a:pPr>
              <a:buFont typeface="Wingdings" pitchFamily="2" charset="2"/>
              <a:buChar char="§"/>
            </a:pPr>
            <a:r>
              <a:rPr lang="ru-RU" dirty="0" smtClean="0"/>
              <a:t> До закладу </a:t>
            </a:r>
            <a:r>
              <a:rPr lang="ru-RU" dirty="0" err="1" smtClean="0"/>
              <a:t>освіти</a:t>
            </a:r>
            <a:r>
              <a:rPr lang="ru-RU" dirty="0" smtClean="0"/>
              <a:t> </a:t>
            </a:r>
            <a:r>
              <a:rPr lang="ru-RU" dirty="0" err="1" smtClean="0"/>
              <a:t>можуть</a:t>
            </a:r>
            <a:r>
              <a:rPr lang="ru-RU" dirty="0" smtClean="0"/>
              <a:t> </a:t>
            </a:r>
            <a:r>
              <a:rPr lang="ru-RU" dirty="0" err="1" smtClean="0"/>
              <a:t>подаватися</a:t>
            </a:r>
            <a:r>
              <a:rPr lang="ru-RU" dirty="0" smtClean="0"/>
              <a:t> </a:t>
            </a:r>
            <a:r>
              <a:rPr lang="ru-RU" dirty="0" err="1" smtClean="0"/>
              <a:t>копії</a:t>
            </a:r>
            <a:r>
              <a:rPr lang="ru-RU" dirty="0" smtClean="0"/>
              <a:t> документа, </a:t>
            </a:r>
            <a:r>
              <a:rPr lang="ru-RU" dirty="0" err="1" smtClean="0"/>
              <a:t>що</a:t>
            </a:r>
            <a:r>
              <a:rPr lang="ru-RU" dirty="0" smtClean="0"/>
              <a:t> </a:t>
            </a:r>
            <a:r>
              <a:rPr lang="ru-RU" dirty="0" err="1" smtClean="0"/>
              <a:t>посвідчують</a:t>
            </a:r>
            <a:r>
              <a:rPr lang="ru-RU" dirty="0" smtClean="0"/>
              <a:t> особу, а </a:t>
            </a:r>
            <a:r>
              <a:rPr lang="ru-RU" dirty="0" err="1" smtClean="0"/>
              <a:t>також</a:t>
            </a:r>
            <a:r>
              <a:rPr lang="ru-RU" dirty="0" smtClean="0"/>
              <a:t> </a:t>
            </a:r>
            <a:r>
              <a:rPr lang="ru-RU" dirty="0" err="1" smtClean="0"/>
              <a:t>висновку</a:t>
            </a:r>
            <a:r>
              <a:rPr lang="ru-RU" dirty="0" smtClean="0"/>
              <a:t> про </a:t>
            </a:r>
            <a:r>
              <a:rPr lang="ru-RU" dirty="0" err="1" smtClean="0"/>
              <a:t>комплексну</a:t>
            </a:r>
            <a:r>
              <a:rPr lang="ru-RU" dirty="0" smtClean="0"/>
              <a:t> </a:t>
            </a:r>
            <a:r>
              <a:rPr lang="ru-RU" dirty="0" err="1" smtClean="0"/>
              <a:t>психолого-педагогічну</a:t>
            </a:r>
            <a:r>
              <a:rPr lang="ru-RU" dirty="0" smtClean="0"/>
              <a:t> </a:t>
            </a:r>
            <a:r>
              <a:rPr lang="ru-RU" dirty="0" err="1" smtClean="0"/>
              <a:t>оцінку</a:t>
            </a:r>
            <a:r>
              <a:rPr lang="ru-RU" dirty="0" smtClean="0"/>
              <a:t> </a:t>
            </a:r>
            <a:r>
              <a:rPr lang="ru-RU" dirty="0" err="1" smtClean="0"/>
              <a:t>розвитку</a:t>
            </a:r>
            <a:r>
              <a:rPr lang="ru-RU" dirty="0" smtClean="0"/>
              <a:t> особи (за </a:t>
            </a:r>
            <a:r>
              <a:rPr lang="ru-RU" dirty="0" err="1" smtClean="0"/>
              <a:t>наявності</a:t>
            </a:r>
            <a:r>
              <a:rPr lang="ru-RU" dirty="0" smtClean="0"/>
              <a:t>) </a:t>
            </a:r>
            <a:r>
              <a:rPr lang="ru-RU" dirty="0" err="1" smtClean="0"/>
              <a:t>або</a:t>
            </a:r>
            <a:r>
              <a:rPr lang="ru-RU" dirty="0" smtClean="0"/>
              <a:t> </a:t>
            </a:r>
            <a:r>
              <a:rPr lang="ru-RU" dirty="0" err="1" smtClean="0"/>
              <a:t>пред’являтися</a:t>
            </a:r>
            <a:r>
              <a:rPr lang="ru-RU" dirty="0" smtClean="0"/>
              <a:t> </a:t>
            </a:r>
            <a:r>
              <a:rPr lang="ru-RU" dirty="0" err="1" smtClean="0"/>
              <a:t>документи</a:t>
            </a:r>
            <a:r>
              <a:rPr lang="ru-RU" dirty="0" smtClean="0"/>
              <a:t> </a:t>
            </a:r>
            <a:r>
              <a:rPr lang="ru-RU" dirty="0" err="1" smtClean="0"/>
              <a:t>з</a:t>
            </a:r>
            <a:r>
              <a:rPr lang="ru-RU" dirty="0" smtClean="0"/>
              <a:t> </a:t>
            </a:r>
            <a:r>
              <a:rPr lang="ru-RU" dirty="0" err="1" smtClean="0"/>
              <a:t>використанням</a:t>
            </a:r>
            <a:r>
              <a:rPr lang="ru-RU" dirty="0" smtClean="0"/>
              <a:t> </a:t>
            </a:r>
            <a:r>
              <a:rPr lang="ru-RU" dirty="0" err="1" smtClean="0"/>
              <a:t>мобільного</a:t>
            </a:r>
            <a:r>
              <a:rPr lang="ru-RU" dirty="0" smtClean="0"/>
              <a:t> </a:t>
            </a:r>
            <a:r>
              <a:rPr lang="ru-RU" dirty="0" err="1" smtClean="0"/>
              <a:t>додатка</a:t>
            </a:r>
            <a:r>
              <a:rPr lang="ru-RU" dirty="0" smtClean="0"/>
              <a:t> Порталу </a:t>
            </a:r>
            <a:r>
              <a:rPr lang="ru-RU" dirty="0" err="1" smtClean="0"/>
              <a:t>Дія</a:t>
            </a:r>
            <a:r>
              <a:rPr lang="ru-RU" dirty="0" smtClean="0"/>
              <a:t> </a:t>
            </a:r>
            <a:endParaRPr lang="uk-UA" dirty="0"/>
          </a:p>
        </p:txBody>
      </p:sp>
      <p:sp>
        <p:nvSpPr>
          <p:cNvPr id="4" name="Прямоугольник 3"/>
          <p:cNvSpPr/>
          <p:nvPr/>
        </p:nvSpPr>
        <p:spPr>
          <a:xfrm>
            <a:off x="827584" y="2996952"/>
            <a:ext cx="7488832" cy="1200329"/>
          </a:xfrm>
          <a:prstGeom prst="rect">
            <a:avLst/>
          </a:prstGeom>
        </p:spPr>
        <p:txBody>
          <a:bodyPr wrap="square">
            <a:spAutoFit/>
          </a:bodyPr>
          <a:lstStyle/>
          <a:p>
            <a:endParaRPr lang="ru-RU" dirty="0" smtClean="0"/>
          </a:p>
          <a:p>
            <a:pPr>
              <a:buFont typeface="Wingdings" pitchFamily="2" charset="2"/>
              <a:buChar char="§"/>
            </a:pPr>
            <a:r>
              <a:rPr lang="ru-RU" dirty="0" smtClean="0"/>
              <a:t> </a:t>
            </a:r>
            <a:r>
              <a:rPr lang="ru-RU" dirty="0" err="1" smtClean="0"/>
              <a:t>Засідання</a:t>
            </a:r>
            <a:r>
              <a:rPr lang="ru-RU" dirty="0" smtClean="0"/>
              <a:t> Команд </a:t>
            </a:r>
            <a:r>
              <a:rPr lang="ru-RU" dirty="0" err="1" smtClean="0"/>
              <a:t>психолого-педагогічного</a:t>
            </a:r>
            <a:r>
              <a:rPr lang="ru-RU" dirty="0" smtClean="0"/>
              <a:t> </a:t>
            </a:r>
            <a:r>
              <a:rPr lang="ru-RU" dirty="0" err="1" smtClean="0"/>
              <a:t>супроводу</a:t>
            </a:r>
            <a:r>
              <a:rPr lang="ru-RU" dirty="0" smtClean="0"/>
              <a:t> в закладах </a:t>
            </a:r>
            <a:r>
              <a:rPr lang="ru-RU" dirty="0" err="1" smtClean="0"/>
              <a:t>освіти</a:t>
            </a:r>
            <a:r>
              <a:rPr lang="ru-RU" dirty="0" smtClean="0"/>
              <a:t> </a:t>
            </a:r>
            <a:r>
              <a:rPr lang="ru-RU" dirty="0" err="1" smtClean="0"/>
              <a:t>можуть</a:t>
            </a:r>
            <a:r>
              <a:rPr lang="ru-RU" dirty="0" smtClean="0"/>
              <a:t> </a:t>
            </a:r>
            <a:r>
              <a:rPr lang="ru-RU" dirty="0" err="1" smtClean="0"/>
              <a:t>проходити</a:t>
            </a:r>
            <a:r>
              <a:rPr lang="ru-RU" dirty="0" smtClean="0"/>
              <a:t> в </a:t>
            </a:r>
            <a:r>
              <a:rPr lang="ru-RU" dirty="0" err="1" smtClean="0"/>
              <a:t>режимі</a:t>
            </a:r>
            <a:r>
              <a:rPr lang="ru-RU" dirty="0" smtClean="0"/>
              <a:t> </a:t>
            </a:r>
            <a:r>
              <a:rPr lang="ru-RU" dirty="0" err="1" smtClean="0"/>
              <a:t>онлайн</a:t>
            </a:r>
            <a:r>
              <a:rPr lang="ru-RU" dirty="0" smtClean="0"/>
              <a:t> </a:t>
            </a:r>
            <a:r>
              <a:rPr lang="ru-RU" dirty="0" err="1" smtClean="0"/>
              <a:t>або</a:t>
            </a:r>
            <a:r>
              <a:rPr lang="ru-RU" dirty="0" smtClean="0"/>
              <a:t> у </a:t>
            </a:r>
            <a:r>
              <a:rPr lang="ru-RU" dirty="0" err="1" smtClean="0"/>
              <a:t>змішаному</a:t>
            </a:r>
            <a:r>
              <a:rPr lang="ru-RU" dirty="0" smtClean="0"/>
              <a:t> </a:t>
            </a:r>
            <a:r>
              <a:rPr lang="ru-RU" dirty="0" err="1" smtClean="0"/>
              <a:t>очно-дистанційному</a:t>
            </a:r>
            <a:r>
              <a:rPr lang="ru-RU" dirty="0" smtClean="0"/>
              <a:t> </a:t>
            </a:r>
            <a:r>
              <a:rPr lang="ru-RU" dirty="0" err="1" smtClean="0"/>
              <a:t>форматі</a:t>
            </a:r>
            <a:endParaRPr lang="uk-UA" dirty="0"/>
          </a:p>
        </p:txBody>
      </p:sp>
      <p:sp>
        <p:nvSpPr>
          <p:cNvPr id="6" name="Прямоугольник 5"/>
          <p:cNvSpPr/>
          <p:nvPr/>
        </p:nvSpPr>
        <p:spPr>
          <a:xfrm>
            <a:off x="395536" y="4581128"/>
            <a:ext cx="7560840" cy="738664"/>
          </a:xfrm>
          <a:prstGeom prst="rect">
            <a:avLst/>
          </a:prstGeom>
        </p:spPr>
        <p:txBody>
          <a:bodyPr wrap="square">
            <a:spAutoFit/>
          </a:bodyPr>
          <a:lstStyle/>
          <a:p>
            <a:r>
              <a:rPr lang="uk-UA" sz="1400" i="1" dirty="0" smtClean="0"/>
              <a:t>Постанова КМУ від 26.04.2022 №483 «Про внесення змін до порядків, затверджених постановами Кабінету Міністрів України від 10 квітня 2019 р. № 530 і від 15 вересня 2021 р. № 957»</a:t>
            </a:r>
            <a:endParaRPr lang="uk-UA" sz="1400" i="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683568" y="476672"/>
            <a:ext cx="7925243"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err="1">
                <a:solidFill>
                  <a:schemeClr val="bg1"/>
                </a:solidFill>
                <a:latin typeface="Times New Roman" panose="02020603050405020304" pitchFamily="18" charset="0"/>
                <a:cs typeface="Times New Roman" panose="02020603050405020304" pitchFamily="18" charset="0"/>
              </a:rPr>
              <a:t>П</a:t>
            </a:r>
            <a:r>
              <a:rPr lang="ru-RU" sz="2400" dirty="0" err="1" smtClean="0">
                <a:solidFill>
                  <a:schemeClr val="bg1"/>
                </a:solidFill>
                <a:latin typeface="Times New Roman" panose="02020603050405020304" pitchFamily="18" charset="0"/>
                <a:cs typeface="Times New Roman" panose="02020603050405020304" pitchFamily="18" charset="0"/>
              </a:rPr>
              <a:t>роведення</a:t>
            </a:r>
            <a:r>
              <a:rPr lang="ru-RU" sz="2400" dirty="0" smtClean="0">
                <a:solidFill>
                  <a:schemeClr val="bg1"/>
                </a:solidFill>
                <a:latin typeface="Times New Roman" panose="02020603050405020304" pitchFamily="18" charset="0"/>
                <a:cs typeface="Times New Roman" panose="02020603050405020304" pitchFamily="18" charset="0"/>
              </a:rPr>
              <a:t> </a:t>
            </a:r>
            <a:r>
              <a:rPr lang="ru-RU" sz="2400" dirty="0">
                <a:solidFill>
                  <a:schemeClr val="bg1"/>
                </a:solidFill>
                <a:latin typeface="Times New Roman" panose="02020603050405020304" pitchFamily="18" charset="0"/>
                <a:cs typeface="Times New Roman" panose="02020603050405020304" pitchFamily="18" charset="0"/>
              </a:rPr>
              <a:t>(</a:t>
            </a:r>
            <a:r>
              <a:rPr lang="ru-RU" sz="2400" dirty="0" err="1">
                <a:solidFill>
                  <a:schemeClr val="bg1"/>
                </a:solidFill>
                <a:latin typeface="Times New Roman" panose="02020603050405020304" pitchFamily="18" charset="0"/>
                <a:cs typeface="Times New Roman" panose="02020603050405020304" pitchFamily="18" charset="0"/>
              </a:rPr>
              <a:t>надання</a:t>
            </a:r>
            <a:r>
              <a:rPr lang="ru-RU" sz="2400" dirty="0">
                <a:solidFill>
                  <a:schemeClr val="bg1"/>
                </a:solidFill>
                <a:latin typeface="Times New Roman" panose="02020603050405020304" pitchFamily="18" charset="0"/>
                <a:cs typeface="Times New Roman" panose="02020603050405020304" pitchFamily="18" charset="0"/>
              </a:rPr>
              <a:t>) особам з ООП </a:t>
            </a:r>
            <a:r>
              <a:rPr lang="ru-RU" sz="2400" dirty="0" err="1">
                <a:solidFill>
                  <a:schemeClr val="bg1"/>
                </a:solidFill>
                <a:latin typeface="Times New Roman" panose="02020603050405020304" pitchFamily="18" charset="0"/>
                <a:cs typeface="Times New Roman" panose="02020603050405020304" pitchFamily="18" charset="0"/>
              </a:rPr>
              <a:t>додаткових</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smtClean="0">
                <a:solidFill>
                  <a:schemeClr val="bg1"/>
                </a:solidFill>
                <a:latin typeface="Times New Roman" panose="02020603050405020304" pitchFamily="18" charset="0"/>
                <a:cs typeface="Times New Roman" panose="02020603050405020304" pitchFamily="18" charset="0"/>
              </a:rPr>
              <a:t>психолого-</a:t>
            </a:r>
            <a:r>
              <a:rPr lang="ru-RU" sz="2400" dirty="0" err="1" smtClean="0">
                <a:solidFill>
                  <a:schemeClr val="bg1"/>
                </a:solidFill>
                <a:latin typeface="Times New Roman" panose="02020603050405020304" pitchFamily="18" charset="0"/>
                <a:cs typeface="Times New Roman" panose="02020603050405020304" pitchFamily="18" charset="0"/>
              </a:rPr>
              <a:t>педагогічних</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корекційно-розвиткових</a:t>
            </a:r>
            <a:r>
              <a:rPr lang="ru-RU" sz="2400" dirty="0">
                <a:solidFill>
                  <a:schemeClr val="bg1"/>
                </a:solidFill>
                <a:latin typeface="Times New Roman" panose="02020603050405020304" pitchFamily="18" charset="0"/>
                <a:cs typeface="Times New Roman" panose="02020603050405020304" pitchFamily="18" charset="0"/>
              </a:rPr>
              <a:t> занять (</a:t>
            </a:r>
            <a:r>
              <a:rPr lang="ru-RU" sz="2400" dirty="0" err="1">
                <a:solidFill>
                  <a:schemeClr val="bg1"/>
                </a:solidFill>
                <a:latin typeface="Times New Roman" panose="02020603050405020304" pitchFamily="18" charset="0"/>
                <a:cs typeface="Times New Roman" panose="02020603050405020304" pitchFamily="18" charset="0"/>
              </a:rPr>
              <a:t>послуг</a:t>
            </a:r>
            <a:r>
              <a:rPr lang="ru-RU" sz="2400" dirty="0" smtClean="0">
                <a:solidFill>
                  <a:schemeClr val="bg1"/>
                </a:solidFill>
                <a:latin typeface="Times New Roman" panose="02020603050405020304" pitchFamily="18" charset="0"/>
                <a:cs typeface="Times New Roman" panose="02020603050405020304" pitchFamily="18" charset="0"/>
              </a:rPr>
              <a:t>)</a:t>
            </a:r>
            <a:endParaRPr lang="ru-RU" sz="2400" dirty="0">
              <a:solidFill>
                <a:schemeClr val="bg1"/>
              </a:solidFill>
              <a:latin typeface="Times New Roman" panose="02020603050405020304" pitchFamily="18" charset="0"/>
              <a:cs typeface="Times New Roman" panose="02020603050405020304" pitchFamily="18" charset="0"/>
            </a:endParaRPr>
          </a:p>
        </p:txBody>
      </p:sp>
      <p:sp>
        <p:nvSpPr>
          <p:cNvPr id="7" name="Выноска со стрелкой вниз 6"/>
          <p:cNvSpPr/>
          <p:nvPr/>
        </p:nvSpPr>
        <p:spPr>
          <a:xfrm>
            <a:off x="827584" y="1772816"/>
            <a:ext cx="7420708" cy="80889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err="1">
                <a:solidFill>
                  <a:schemeClr val="bg1"/>
                </a:solidFill>
                <a:latin typeface="Times New Roman" panose="02020603050405020304" pitchFamily="18" charset="0"/>
                <a:cs typeface="Times New Roman" panose="02020603050405020304" pitchFamily="18" charset="0"/>
              </a:rPr>
              <a:t>В</a:t>
            </a:r>
            <a:r>
              <a:rPr lang="ru-RU" sz="2400" b="1" dirty="0" err="1" smtClean="0">
                <a:solidFill>
                  <a:schemeClr val="bg1"/>
                </a:solidFill>
                <a:latin typeface="Times New Roman" panose="02020603050405020304" pitchFamily="18" charset="0"/>
                <a:cs typeface="Times New Roman" panose="02020603050405020304" pitchFamily="18" charset="0"/>
              </a:rPr>
              <a:t>икористовувати</a:t>
            </a:r>
            <a:r>
              <a:rPr lang="ru-RU" sz="2400" b="1" dirty="0" smtClean="0">
                <a:solidFill>
                  <a:schemeClr val="bg1"/>
                </a:solidFill>
                <a:latin typeface="Times New Roman" panose="02020603050405020304" pitchFamily="18" charset="0"/>
                <a:cs typeface="Times New Roman" panose="02020603050405020304" pitchFamily="18" charset="0"/>
              </a:rPr>
              <a:t> для </a:t>
            </a:r>
            <a:r>
              <a:rPr lang="ru-RU" sz="2400" b="1" dirty="0" err="1" smtClean="0">
                <a:solidFill>
                  <a:schemeClr val="bg1"/>
                </a:solidFill>
                <a:latin typeface="Times New Roman" panose="02020603050405020304" pitchFamily="18" charset="0"/>
                <a:cs typeface="Times New Roman" panose="02020603050405020304" pitchFamily="18" charset="0"/>
              </a:rPr>
              <a:t>цього</a:t>
            </a:r>
            <a:r>
              <a:rPr lang="ru-RU" sz="2400" b="1" dirty="0" smtClean="0">
                <a:solidFill>
                  <a:schemeClr val="bg1"/>
                </a:solidFill>
                <a:latin typeface="Times New Roman" panose="02020603050405020304" pitchFamily="18" charset="0"/>
                <a:cs typeface="Times New Roman" panose="02020603050405020304" pitchFamily="18" charset="0"/>
              </a:rPr>
              <a:t>:</a:t>
            </a:r>
            <a:endParaRPr lang="ru-RU" sz="2400" b="1" dirty="0"/>
          </a:p>
        </p:txBody>
      </p:sp>
      <p:sp>
        <p:nvSpPr>
          <p:cNvPr id="8" name="Стрелка вправо 7"/>
          <p:cNvSpPr/>
          <p:nvPr/>
        </p:nvSpPr>
        <p:spPr>
          <a:xfrm rot="8233354">
            <a:off x="1949515" y="2308942"/>
            <a:ext cx="266619" cy="4396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право 8"/>
          <p:cNvSpPr/>
          <p:nvPr/>
        </p:nvSpPr>
        <p:spPr>
          <a:xfrm rot="3224115">
            <a:off x="6641365" y="2289879"/>
            <a:ext cx="254976" cy="4396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683568" y="2780928"/>
            <a:ext cx="2088232" cy="93610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smtClean="0">
                <a:solidFill>
                  <a:schemeClr val="tx1"/>
                </a:solidFill>
                <a:latin typeface="Times New Roman" panose="02020603050405020304" pitchFamily="18" charset="0"/>
                <a:cs typeface="Times New Roman" panose="02020603050405020304" pitchFamily="18" charset="0"/>
              </a:rPr>
              <a:t>Кадровий потенціал фахівців ІРЦ </a:t>
            </a:r>
            <a:endParaRPr lang="uk-UA" sz="1600" dirty="0">
              <a:solidFill>
                <a:schemeClr val="tx1"/>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3059832" y="2636912"/>
            <a:ext cx="2592288" cy="115212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dirty="0" smtClean="0">
                <a:solidFill>
                  <a:schemeClr val="tx1"/>
                </a:solidFill>
                <a:latin typeface="Times New Roman" panose="02020603050405020304" pitchFamily="18" charset="0"/>
                <a:cs typeface="Times New Roman" panose="02020603050405020304" pitchFamily="18" charset="0"/>
              </a:rPr>
              <a:t>Педагогічних працівників</a:t>
            </a:r>
            <a:br>
              <a:rPr lang="uk-UA" sz="1400" dirty="0" smtClean="0">
                <a:solidFill>
                  <a:schemeClr val="tx1"/>
                </a:solidFill>
                <a:latin typeface="Times New Roman" panose="02020603050405020304" pitchFamily="18" charset="0"/>
                <a:cs typeface="Times New Roman" panose="02020603050405020304" pitchFamily="18" charset="0"/>
              </a:rPr>
            </a:br>
            <a:r>
              <a:rPr lang="uk-UA" sz="1400" dirty="0" smtClean="0">
                <a:solidFill>
                  <a:schemeClr val="tx1"/>
                </a:solidFill>
                <a:latin typeface="Times New Roman" panose="02020603050405020304" pitchFamily="18" charset="0"/>
                <a:cs typeface="Times New Roman" panose="02020603050405020304" pitchFamily="18" charset="0"/>
              </a:rPr>
              <a:t>закладів освіти, до яких особи з ООП зараховані на навчання</a:t>
            </a:r>
            <a:endParaRPr lang="uk-UA" sz="1400" dirty="0">
              <a:solidFill>
                <a:schemeClr val="tx1"/>
              </a:solidFill>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5724128" y="2708920"/>
            <a:ext cx="3240360" cy="108012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dirty="0" smtClean="0">
                <a:solidFill>
                  <a:schemeClr val="tx1"/>
                </a:solidFill>
                <a:latin typeface="Times New Roman" panose="02020603050405020304" pitchFamily="18" charset="0"/>
                <a:cs typeface="Times New Roman" panose="02020603050405020304" pitchFamily="18" charset="0"/>
              </a:rPr>
              <a:t>Педагогічних</a:t>
            </a:r>
            <a:r>
              <a:rPr lang="uk-UA" dirty="0" smtClean="0">
                <a:solidFill>
                  <a:schemeClr val="tx1"/>
                </a:solidFill>
                <a:latin typeface="Times New Roman" panose="02020603050405020304" pitchFamily="18" charset="0"/>
                <a:cs typeface="Times New Roman" panose="02020603050405020304" pitchFamily="18" charset="0"/>
              </a:rPr>
              <a:t/>
            </a:r>
            <a:br>
              <a:rPr lang="uk-UA" dirty="0" smtClean="0">
                <a:solidFill>
                  <a:schemeClr val="tx1"/>
                </a:solidFill>
                <a:latin typeface="Times New Roman" panose="02020603050405020304" pitchFamily="18" charset="0"/>
                <a:cs typeface="Times New Roman" panose="02020603050405020304" pitchFamily="18" charset="0"/>
              </a:rPr>
            </a:br>
            <a:r>
              <a:rPr lang="uk-UA" sz="1400" dirty="0" smtClean="0">
                <a:solidFill>
                  <a:schemeClr val="tx1"/>
                </a:solidFill>
                <a:latin typeface="Times New Roman" panose="02020603050405020304" pitchFamily="18" charset="0"/>
                <a:cs typeface="Times New Roman" panose="02020603050405020304" pitchFamily="18" charset="0"/>
              </a:rPr>
              <a:t>працівників спеціальних закладів освіти, в томі числі тих, які тимчасово</a:t>
            </a:r>
            <a:br>
              <a:rPr lang="uk-UA" sz="1400" dirty="0" smtClean="0">
                <a:solidFill>
                  <a:schemeClr val="tx1"/>
                </a:solidFill>
                <a:latin typeface="Times New Roman" panose="02020603050405020304" pitchFamily="18" charset="0"/>
                <a:cs typeface="Times New Roman" panose="02020603050405020304" pitchFamily="18" charset="0"/>
              </a:rPr>
            </a:br>
            <a:r>
              <a:rPr lang="uk-UA" sz="1400" dirty="0" smtClean="0">
                <a:solidFill>
                  <a:schemeClr val="tx1"/>
                </a:solidFill>
                <a:latin typeface="Times New Roman" panose="02020603050405020304" pitchFamily="18" charset="0"/>
                <a:cs typeface="Times New Roman" panose="02020603050405020304" pitchFamily="18" charset="0"/>
              </a:rPr>
              <a:t>проживають на даній території</a:t>
            </a:r>
            <a:endParaRPr lang="uk-UA" dirty="0">
              <a:solidFill>
                <a:schemeClr val="tx1"/>
              </a:solidFill>
              <a:latin typeface="Times New Roman" panose="02020603050405020304" pitchFamily="18" charset="0"/>
              <a:cs typeface="Times New Roman" panose="02020603050405020304" pitchFamily="18" charset="0"/>
            </a:endParaRPr>
          </a:p>
        </p:txBody>
      </p:sp>
      <p:sp>
        <p:nvSpPr>
          <p:cNvPr id="13" name="Двойная стрелка влево/вверх 12"/>
          <p:cNvSpPr/>
          <p:nvPr/>
        </p:nvSpPr>
        <p:spPr>
          <a:xfrm rot="2581583">
            <a:off x="5359732" y="3645835"/>
            <a:ext cx="693636" cy="682775"/>
          </a:xfrm>
          <a:prstGeom prst="leftUpArrow">
            <a:avLst>
              <a:gd name="adj1" fmla="val 27231"/>
              <a:gd name="adj2" fmla="val 25000"/>
              <a:gd name="adj3" fmla="val 31684"/>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кругленный прямоугольник 13"/>
          <p:cNvSpPr/>
          <p:nvPr/>
        </p:nvSpPr>
        <p:spPr>
          <a:xfrm>
            <a:off x="251520" y="4437112"/>
            <a:ext cx="8892480" cy="18002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400" dirty="0" smtClean="0">
                <a:solidFill>
                  <a:schemeClr val="bg1"/>
                </a:solidFill>
                <a:latin typeface="Times New Roman" panose="02020603050405020304" pitchFamily="18" charset="0"/>
                <a:cs typeface="Times New Roman" panose="02020603050405020304" pitchFamily="18" charset="0"/>
              </a:rPr>
              <a:t>Керівник закладу освіти укладає з ними цивільно-правові угоди, та в установленому законодавством порядку здійснює оплату праці цих працівників за кошти субвенції з державного бюджету місцевим бюджетам на надання державної підтримки особам з ООП   </a:t>
            </a:r>
          </a:p>
          <a:p>
            <a:pPr algn="r"/>
            <a:r>
              <a:rPr lang="ru-RU" sz="1400" dirty="0" smtClean="0">
                <a:solidFill>
                  <a:schemeClr val="bg1"/>
                </a:solidFill>
                <a:latin typeface="Times New Roman" panose="02020603050405020304" pitchFamily="18" charset="0"/>
                <a:cs typeface="Times New Roman" panose="02020603050405020304" pitchFamily="18" charset="0"/>
              </a:rPr>
              <a:t>Постанова КМУ </a:t>
            </a:r>
            <a:r>
              <a:rPr lang="ru-RU" sz="1400" dirty="0" err="1">
                <a:solidFill>
                  <a:schemeClr val="bg1"/>
                </a:solidFill>
                <a:latin typeface="Times New Roman" panose="02020603050405020304" pitchFamily="18" charset="0"/>
                <a:cs typeface="Times New Roman" panose="02020603050405020304" pitchFamily="18" charset="0"/>
              </a:rPr>
              <a:t>від</a:t>
            </a:r>
            <a:r>
              <a:rPr lang="ru-RU" sz="1400" dirty="0">
                <a:solidFill>
                  <a:schemeClr val="bg1"/>
                </a:solidFill>
                <a:latin typeface="Times New Roman" panose="02020603050405020304" pitchFamily="18" charset="0"/>
                <a:cs typeface="Times New Roman" panose="02020603050405020304" pitchFamily="18" charset="0"/>
              </a:rPr>
              <a:t> 14 лютого 2017 р</a:t>
            </a:r>
            <a:r>
              <a:rPr lang="ru-RU" sz="1400" dirty="0" smtClean="0">
                <a:solidFill>
                  <a:schemeClr val="bg1"/>
                </a:solidFill>
                <a:latin typeface="Times New Roman" panose="02020603050405020304" pitchFamily="18" charset="0"/>
                <a:cs typeface="Times New Roman" panose="02020603050405020304" pitchFamily="18" charset="0"/>
              </a:rPr>
              <a:t>.№</a:t>
            </a:r>
            <a:r>
              <a:rPr lang="en-US" sz="1400" dirty="0" smtClean="0">
                <a:solidFill>
                  <a:schemeClr val="bg1"/>
                </a:solidFill>
                <a:latin typeface="Times New Roman" panose="02020603050405020304" pitchFamily="18" charset="0"/>
                <a:cs typeface="Times New Roman" panose="02020603050405020304" pitchFamily="18" charset="0"/>
              </a:rPr>
              <a:t> </a:t>
            </a:r>
            <a:r>
              <a:rPr lang="en-US" sz="1400" dirty="0">
                <a:solidFill>
                  <a:schemeClr val="bg1"/>
                </a:solidFill>
                <a:latin typeface="Times New Roman" panose="02020603050405020304" pitchFamily="18" charset="0"/>
                <a:cs typeface="Times New Roman" panose="02020603050405020304" pitchFamily="18" charset="0"/>
              </a:rPr>
              <a:t>88 </a:t>
            </a:r>
            <a:endParaRPr lang="uk-UA" sz="1400" dirty="0" smtClean="0">
              <a:solidFill>
                <a:schemeClr val="bg1"/>
              </a:solidFill>
              <a:latin typeface="Times New Roman" panose="02020603050405020304" pitchFamily="18" charset="0"/>
              <a:cs typeface="Times New Roman" panose="02020603050405020304" pitchFamily="18" charset="0"/>
            </a:endParaRPr>
          </a:p>
          <a:p>
            <a:pPr algn="r"/>
            <a:r>
              <a:rPr lang="en-US" sz="1400" dirty="0" smtClean="0">
                <a:solidFill>
                  <a:schemeClr val="bg1"/>
                </a:solidFill>
                <a:latin typeface="Times New Roman" panose="02020603050405020304" pitchFamily="18" charset="0"/>
                <a:cs typeface="Times New Roman" panose="02020603050405020304" pitchFamily="18" charset="0"/>
              </a:rPr>
              <a:t>«</a:t>
            </a:r>
            <a:r>
              <a:rPr lang="ru-RU" sz="1400" dirty="0">
                <a:solidFill>
                  <a:schemeClr val="bg1"/>
                </a:solidFill>
                <a:latin typeface="Times New Roman" panose="02020603050405020304" pitchFamily="18" charset="0"/>
                <a:cs typeface="Times New Roman" panose="02020603050405020304" pitchFamily="18" charset="0"/>
              </a:rPr>
              <a:t>Про </a:t>
            </a:r>
            <a:r>
              <a:rPr lang="ru-RU" sz="1400" dirty="0" err="1" smtClean="0">
                <a:solidFill>
                  <a:schemeClr val="bg1"/>
                </a:solidFill>
                <a:latin typeface="Times New Roman" panose="02020603050405020304" pitchFamily="18" charset="0"/>
                <a:cs typeface="Times New Roman" panose="02020603050405020304" pitchFamily="18" charset="0"/>
              </a:rPr>
              <a:t>затвердження</a:t>
            </a:r>
            <a:r>
              <a:rPr lang="ru-RU" sz="1400" dirty="0" smtClean="0">
                <a:solidFill>
                  <a:schemeClr val="bg1"/>
                </a:solidFill>
                <a:latin typeface="Times New Roman" panose="02020603050405020304" pitchFamily="18" charset="0"/>
                <a:cs typeface="Times New Roman" panose="02020603050405020304" pitchFamily="18" charset="0"/>
              </a:rPr>
              <a:t> Порядку </a:t>
            </a:r>
            <a:r>
              <a:rPr lang="ru-RU" sz="1400" dirty="0">
                <a:solidFill>
                  <a:schemeClr val="bg1"/>
                </a:solidFill>
                <a:latin typeface="Times New Roman" panose="02020603050405020304" pitchFamily="18" charset="0"/>
                <a:cs typeface="Times New Roman" panose="02020603050405020304" pitchFamily="18" charset="0"/>
              </a:rPr>
              <a:t>та умов </a:t>
            </a:r>
            <a:r>
              <a:rPr lang="ru-RU" sz="1400" dirty="0" err="1">
                <a:solidFill>
                  <a:schemeClr val="bg1"/>
                </a:solidFill>
                <a:latin typeface="Times New Roman" panose="02020603050405020304" pitchFamily="18" charset="0"/>
                <a:cs typeface="Times New Roman" panose="02020603050405020304" pitchFamily="18" charset="0"/>
              </a:rPr>
              <a:t>надання</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субвенції</a:t>
            </a:r>
            <a:r>
              <a:rPr lang="ru-RU" sz="1400" dirty="0">
                <a:solidFill>
                  <a:schemeClr val="bg1"/>
                </a:solidFill>
                <a:latin typeface="Times New Roman" panose="02020603050405020304" pitchFamily="18" charset="0"/>
                <a:cs typeface="Times New Roman" panose="02020603050405020304" pitchFamily="18" charset="0"/>
              </a:rPr>
              <a:t> з державного бюджету </a:t>
            </a:r>
            <a:r>
              <a:rPr lang="ru-RU" sz="1400" dirty="0" err="1">
                <a:solidFill>
                  <a:schemeClr val="bg1"/>
                </a:solidFill>
                <a:latin typeface="Times New Roman" panose="02020603050405020304" pitchFamily="18" charset="0"/>
                <a:cs typeface="Times New Roman" panose="02020603050405020304" pitchFamily="18" charset="0"/>
              </a:rPr>
              <a:t>місцевим</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smtClean="0">
                <a:solidFill>
                  <a:schemeClr val="bg1"/>
                </a:solidFill>
                <a:latin typeface="Times New Roman" panose="02020603050405020304" pitchFamily="18" charset="0"/>
                <a:cs typeface="Times New Roman" panose="02020603050405020304" pitchFamily="18" charset="0"/>
              </a:rPr>
              <a:t>бюджетам на </a:t>
            </a:r>
            <a:r>
              <a:rPr lang="ru-RU" sz="1400" dirty="0" err="1">
                <a:solidFill>
                  <a:schemeClr val="bg1"/>
                </a:solidFill>
                <a:latin typeface="Times New Roman" panose="02020603050405020304" pitchFamily="18" charset="0"/>
                <a:cs typeface="Times New Roman" panose="02020603050405020304" pitchFamily="18" charset="0"/>
              </a:rPr>
              <a:t>надання</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державної</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підтримки</a:t>
            </a:r>
            <a:r>
              <a:rPr lang="ru-RU" sz="1400" dirty="0">
                <a:solidFill>
                  <a:schemeClr val="bg1"/>
                </a:solidFill>
                <a:latin typeface="Times New Roman" panose="02020603050405020304" pitchFamily="18" charset="0"/>
                <a:cs typeface="Times New Roman" panose="02020603050405020304" pitchFamily="18" charset="0"/>
              </a:rPr>
              <a:t> особам з </a:t>
            </a:r>
            <a:r>
              <a:rPr lang="ru-RU" sz="1400" dirty="0" err="1">
                <a:solidFill>
                  <a:schemeClr val="bg1"/>
                </a:solidFill>
                <a:latin typeface="Times New Roman" panose="02020603050405020304" pitchFamily="18" charset="0"/>
                <a:cs typeface="Times New Roman" panose="02020603050405020304" pitchFamily="18" charset="0"/>
              </a:rPr>
              <a:t>особливими</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освітніми</a:t>
            </a:r>
            <a:r>
              <a:rPr lang="ru-RU" sz="1400" dirty="0">
                <a:solidFill>
                  <a:schemeClr val="bg1"/>
                </a:solidFill>
                <a:latin typeface="Times New Roman" panose="02020603050405020304" pitchFamily="18" charset="0"/>
                <a:cs typeface="Times New Roman" panose="02020603050405020304" pitchFamily="18" charset="0"/>
              </a:rPr>
              <a:t> потребами</a:t>
            </a:r>
            <a:r>
              <a:rPr lang="ru-RU" sz="1400" dirty="0" smtClean="0">
                <a:solidFill>
                  <a:schemeClr val="bg1"/>
                </a:solidFill>
                <a:latin typeface="Times New Roman" panose="02020603050405020304" pitchFamily="18" charset="0"/>
                <a:cs typeface="Times New Roman" panose="02020603050405020304" pitchFamily="18" charset="0"/>
              </a:rPr>
              <a:t>»</a:t>
            </a:r>
            <a:endParaRPr lang="ru-RU" sz="1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Скругленный прямоугольник 13"/>
          <p:cNvSpPr/>
          <p:nvPr/>
        </p:nvSpPr>
        <p:spPr>
          <a:xfrm>
            <a:off x="467544" y="4653136"/>
            <a:ext cx="3456384" cy="18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 name="Скругленный прямоугольник 12"/>
          <p:cNvSpPr/>
          <p:nvPr/>
        </p:nvSpPr>
        <p:spPr>
          <a:xfrm>
            <a:off x="755576" y="3356992"/>
            <a:ext cx="3456384"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Скругленный прямоугольник 11"/>
          <p:cNvSpPr/>
          <p:nvPr/>
        </p:nvSpPr>
        <p:spPr>
          <a:xfrm>
            <a:off x="4932040" y="5013176"/>
            <a:ext cx="345638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Скругленный прямоугольник 10"/>
          <p:cNvSpPr/>
          <p:nvPr/>
        </p:nvSpPr>
        <p:spPr>
          <a:xfrm>
            <a:off x="4932040" y="2780928"/>
            <a:ext cx="3384376"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Скругленный прямоугольник 9"/>
          <p:cNvSpPr/>
          <p:nvPr/>
        </p:nvSpPr>
        <p:spPr>
          <a:xfrm>
            <a:off x="4932040" y="1196752"/>
            <a:ext cx="3312368"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Скругленный прямоугольник 8"/>
          <p:cNvSpPr/>
          <p:nvPr/>
        </p:nvSpPr>
        <p:spPr>
          <a:xfrm>
            <a:off x="611560" y="1052736"/>
            <a:ext cx="3528392" cy="2160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Прямоугольник 1"/>
          <p:cNvSpPr/>
          <p:nvPr/>
        </p:nvSpPr>
        <p:spPr>
          <a:xfrm>
            <a:off x="1187624" y="620688"/>
            <a:ext cx="7056784" cy="369332"/>
          </a:xfrm>
          <a:prstGeom prst="rect">
            <a:avLst/>
          </a:prstGeom>
        </p:spPr>
        <p:txBody>
          <a:bodyPr wrap="square">
            <a:spAutoFit/>
          </a:bodyPr>
          <a:lstStyle/>
          <a:p>
            <a:r>
              <a:rPr lang="ru-RU" b="1" dirty="0" err="1" smtClean="0"/>
              <a:t>Організація</a:t>
            </a:r>
            <a:r>
              <a:rPr lang="ru-RU" b="1" dirty="0" smtClean="0"/>
              <a:t> </a:t>
            </a:r>
            <a:r>
              <a:rPr lang="ru-RU" b="1" dirty="0" err="1" smtClean="0"/>
              <a:t>дистанційного</a:t>
            </a:r>
            <a:r>
              <a:rPr lang="ru-RU" b="1" dirty="0" smtClean="0"/>
              <a:t> </a:t>
            </a:r>
            <a:r>
              <a:rPr lang="ru-RU" b="1" dirty="0" err="1" smtClean="0"/>
              <a:t>навчання</a:t>
            </a:r>
            <a:r>
              <a:rPr lang="ru-RU" b="1" dirty="0" smtClean="0"/>
              <a:t> </a:t>
            </a:r>
            <a:r>
              <a:rPr lang="ru-RU" b="1" dirty="0" err="1" smtClean="0"/>
              <a:t>осіб</a:t>
            </a:r>
            <a:r>
              <a:rPr lang="ru-RU" b="1" dirty="0" smtClean="0"/>
              <a:t> </a:t>
            </a:r>
            <a:r>
              <a:rPr lang="ru-RU" b="1" dirty="0" err="1" smtClean="0"/>
              <a:t>з</a:t>
            </a:r>
            <a:r>
              <a:rPr lang="ru-RU" b="1" dirty="0" smtClean="0"/>
              <a:t> ООП</a:t>
            </a:r>
            <a:endParaRPr lang="uk-UA" b="1" dirty="0"/>
          </a:p>
        </p:txBody>
      </p:sp>
      <p:sp>
        <p:nvSpPr>
          <p:cNvPr id="3" name="Прямоугольник 2"/>
          <p:cNvSpPr/>
          <p:nvPr/>
        </p:nvSpPr>
        <p:spPr>
          <a:xfrm>
            <a:off x="683568" y="1124745"/>
            <a:ext cx="3168352" cy="2031325"/>
          </a:xfrm>
          <a:prstGeom prst="rect">
            <a:avLst/>
          </a:prstGeom>
        </p:spPr>
        <p:txBody>
          <a:bodyPr wrap="square">
            <a:spAutoFit/>
          </a:bodyPr>
          <a:lstStyle/>
          <a:p>
            <a:r>
              <a:rPr lang="ru-RU" dirty="0" err="1" smtClean="0">
                <a:solidFill>
                  <a:schemeClr val="bg1"/>
                </a:solidFill>
              </a:rPr>
              <a:t>Дистанційне</a:t>
            </a:r>
            <a:r>
              <a:rPr lang="ru-RU" dirty="0" smtClean="0">
                <a:solidFill>
                  <a:schemeClr val="bg1"/>
                </a:solidFill>
              </a:rPr>
              <a:t> </a:t>
            </a:r>
            <a:r>
              <a:rPr lang="ru-RU" dirty="0" err="1" smtClean="0">
                <a:solidFill>
                  <a:schemeClr val="bg1"/>
                </a:solidFill>
              </a:rPr>
              <a:t>навчання</a:t>
            </a:r>
            <a:r>
              <a:rPr lang="ru-RU" dirty="0" smtClean="0">
                <a:solidFill>
                  <a:schemeClr val="bg1"/>
                </a:solidFill>
              </a:rPr>
              <a:t> </a:t>
            </a:r>
            <a:r>
              <a:rPr lang="ru-RU" dirty="0" err="1" smtClean="0">
                <a:solidFill>
                  <a:schemeClr val="bg1"/>
                </a:solidFill>
              </a:rPr>
              <a:t>організовується</a:t>
            </a:r>
            <a:r>
              <a:rPr lang="ru-RU" dirty="0" smtClean="0">
                <a:solidFill>
                  <a:schemeClr val="bg1"/>
                </a:solidFill>
              </a:rPr>
              <a:t> для </a:t>
            </a:r>
            <a:r>
              <a:rPr lang="ru-RU" dirty="0" err="1" smtClean="0">
                <a:solidFill>
                  <a:schemeClr val="bg1"/>
                </a:solidFill>
              </a:rPr>
              <a:t>осіб</a:t>
            </a:r>
            <a:r>
              <a:rPr lang="ru-RU" dirty="0" smtClean="0">
                <a:solidFill>
                  <a:schemeClr val="bg1"/>
                </a:solidFill>
              </a:rPr>
              <a:t> </a:t>
            </a:r>
            <a:r>
              <a:rPr lang="ru-RU" dirty="0" err="1" smtClean="0">
                <a:solidFill>
                  <a:schemeClr val="bg1"/>
                </a:solidFill>
              </a:rPr>
              <a:t>з</a:t>
            </a:r>
            <a:r>
              <a:rPr lang="ru-RU" dirty="0" smtClean="0">
                <a:solidFill>
                  <a:schemeClr val="bg1"/>
                </a:solidFill>
              </a:rPr>
              <a:t> ООП, </a:t>
            </a:r>
            <a:r>
              <a:rPr lang="ru-RU" dirty="0" err="1" smtClean="0">
                <a:solidFill>
                  <a:schemeClr val="bg1"/>
                </a:solidFill>
              </a:rPr>
              <a:t>які</a:t>
            </a:r>
            <a:r>
              <a:rPr lang="ru-RU" dirty="0" smtClean="0">
                <a:solidFill>
                  <a:schemeClr val="bg1"/>
                </a:solidFill>
              </a:rPr>
              <a:t> не </a:t>
            </a:r>
            <a:r>
              <a:rPr lang="ru-RU" dirty="0" err="1" smtClean="0">
                <a:solidFill>
                  <a:schemeClr val="bg1"/>
                </a:solidFill>
              </a:rPr>
              <a:t>мають</a:t>
            </a:r>
            <a:r>
              <a:rPr lang="ru-RU" dirty="0" smtClean="0">
                <a:solidFill>
                  <a:schemeClr val="bg1"/>
                </a:solidFill>
              </a:rPr>
              <a:t> </a:t>
            </a:r>
            <a:r>
              <a:rPr lang="ru-RU" dirty="0" err="1" smtClean="0">
                <a:solidFill>
                  <a:schemeClr val="bg1"/>
                </a:solidFill>
              </a:rPr>
              <a:t>медичних</a:t>
            </a:r>
            <a:r>
              <a:rPr lang="ru-RU" dirty="0" smtClean="0">
                <a:solidFill>
                  <a:schemeClr val="bg1"/>
                </a:solidFill>
              </a:rPr>
              <a:t> </a:t>
            </a:r>
            <a:r>
              <a:rPr lang="ru-RU" dirty="0" err="1" smtClean="0">
                <a:solidFill>
                  <a:schemeClr val="bg1"/>
                </a:solidFill>
              </a:rPr>
              <a:t>протипоказань</a:t>
            </a:r>
            <a:r>
              <a:rPr lang="ru-RU" dirty="0" smtClean="0">
                <a:solidFill>
                  <a:schemeClr val="bg1"/>
                </a:solidFill>
              </a:rPr>
              <a:t> до занять </a:t>
            </a:r>
            <a:r>
              <a:rPr lang="ru-RU" dirty="0" err="1" smtClean="0">
                <a:solidFill>
                  <a:schemeClr val="bg1"/>
                </a:solidFill>
              </a:rPr>
              <a:t>із</a:t>
            </a:r>
            <a:r>
              <a:rPr lang="ru-RU" dirty="0" smtClean="0">
                <a:solidFill>
                  <a:schemeClr val="bg1"/>
                </a:solidFill>
              </a:rPr>
              <a:t> </a:t>
            </a:r>
            <a:r>
              <a:rPr lang="ru-RU" dirty="0" err="1" smtClean="0">
                <a:solidFill>
                  <a:schemeClr val="bg1"/>
                </a:solidFill>
              </a:rPr>
              <a:t>комп'ютерною</a:t>
            </a:r>
            <a:r>
              <a:rPr lang="ru-RU" dirty="0" smtClean="0">
                <a:solidFill>
                  <a:schemeClr val="bg1"/>
                </a:solidFill>
              </a:rPr>
              <a:t> </a:t>
            </a:r>
            <a:r>
              <a:rPr lang="ru-RU" dirty="0" err="1" smtClean="0">
                <a:solidFill>
                  <a:schemeClr val="bg1"/>
                </a:solidFill>
              </a:rPr>
              <a:t>технікою</a:t>
            </a:r>
            <a:r>
              <a:rPr lang="ru-RU" dirty="0" smtClean="0">
                <a:solidFill>
                  <a:schemeClr val="bg1"/>
                </a:solidFill>
              </a:rPr>
              <a:t> </a:t>
            </a:r>
            <a:endParaRPr lang="uk-UA" dirty="0">
              <a:solidFill>
                <a:schemeClr val="bg1"/>
              </a:solidFill>
            </a:endParaRPr>
          </a:p>
        </p:txBody>
      </p:sp>
      <p:sp>
        <p:nvSpPr>
          <p:cNvPr id="4" name="Прямоугольник 3"/>
          <p:cNvSpPr/>
          <p:nvPr/>
        </p:nvSpPr>
        <p:spPr>
          <a:xfrm>
            <a:off x="5076056" y="1340768"/>
            <a:ext cx="3438128" cy="1200329"/>
          </a:xfrm>
          <a:prstGeom prst="rect">
            <a:avLst/>
          </a:prstGeom>
        </p:spPr>
        <p:txBody>
          <a:bodyPr wrap="square">
            <a:spAutoFit/>
          </a:bodyPr>
          <a:lstStyle/>
          <a:p>
            <a:r>
              <a:rPr lang="ru-RU" dirty="0" err="1" smtClean="0">
                <a:solidFill>
                  <a:schemeClr val="bg1"/>
                </a:solidFill>
              </a:rPr>
              <a:t>Наявність</a:t>
            </a:r>
            <a:r>
              <a:rPr lang="ru-RU" dirty="0" smtClean="0">
                <a:solidFill>
                  <a:schemeClr val="bg1"/>
                </a:solidFill>
              </a:rPr>
              <a:t> </a:t>
            </a:r>
            <a:r>
              <a:rPr lang="ru-RU" dirty="0" err="1" smtClean="0">
                <a:solidFill>
                  <a:schemeClr val="bg1"/>
                </a:solidFill>
              </a:rPr>
              <a:t>протипоказань</a:t>
            </a:r>
            <a:r>
              <a:rPr lang="ru-RU" dirty="0" smtClean="0">
                <a:solidFill>
                  <a:schemeClr val="bg1"/>
                </a:solidFill>
              </a:rPr>
              <a:t> </a:t>
            </a:r>
            <a:r>
              <a:rPr lang="ru-RU" dirty="0" err="1" smtClean="0">
                <a:solidFill>
                  <a:schemeClr val="bg1"/>
                </a:solidFill>
              </a:rPr>
              <a:t>встановлюється</a:t>
            </a:r>
            <a:r>
              <a:rPr lang="ru-RU" dirty="0" smtClean="0">
                <a:solidFill>
                  <a:schemeClr val="bg1"/>
                </a:solidFill>
              </a:rPr>
              <a:t> на </a:t>
            </a:r>
            <a:r>
              <a:rPr lang="ru-RU" dirty="0" err="1" smtClean="0">
                <a:solidFill>
                  <a:schemeClr val="bg1"/>
                </a:solidFill>
              </a:rPr>
              <a:t>підставі</a:t>
            </a:r>
            <a:r>
              <a:rPr lang="ru-RU" dirty="0" smtClean="0">
                <a:solidFill>
                  <a:schemeClr val="bg1"/>
                </a:solidFill>
              </a:rPr>
              <a:t> </a:t>
            </a:r>
            <a:r>
              <a:rPr lang="ru-RU" dirty="0" err="1" smtClean="0">
                <a:solidFill>
                  <a:schemeClr val="bg1"/>
                </a:solidFill>
              </a:rPr>
              <a:t>медичного</a:t>
            </a:r>
            <a:r>
              <a:rPr lang="ru-RU" dirty="0" smtClean="0">
                <a:solidFill>
                  <a:schemeClr val="bg1"/>
                </a:solidFill>
              </a:rPr>
              <a:t> </a:t>
            </a:r>
            <a:r>
              <a:rPr lang="ru-RU" dirty="0" err="1" smtClean="0">
                <a:solidFill>
                  <a:schemeClr val="bg1"/>
                </a:solidFill>
              </a:rPr>
              <a:t>висновку</a:t>
            </a:r>
            <a:endParaRPr lang="uk-UA" dirty="0">
              <a:solidFill>
                <a:schemeClr val="bg1"/>
              </a:solidFill>
            </a:endParaRPr>
          </a:p>
        </p:txBody>
      </p:sp>
      <p:sp>
        <p:nvSpPr>
          <p:cNvPr id="5" name="Прямоугольник 4"/>
          <p:cNvSpPr/>
          <p:nvPr/>
        </p:nvSpPr>
        <p:spPr>
          <a:xfrm>
            <a:off x="5076056" y="2852936"/>
            <a:ext cx="3096344" cy="1754326"/>
          </a:xfrm>
          <a:prstGeom prst="rect">
            <a:avLst/>
          </a:prstGeom>
        </p:spPr>
        <p:txBody>
          <a:bodyPr wrap="square">
            <a:spAutoFit/>
          </a:bodyPr>
          <a:lstStyle/>
          <a:p>
            <a:r>
              <a:rPr lang="uk-UA" dirty="0" smtClean="0">
                <a:solidFill>
                  <a:schemeClr val="bg1"/>
                </a:solidFill>
              </a:rPr>
              <a:t>Погодження дистанційного навчання, форми взаємодії і засобів навчання з одним із батьків особи з ООП </a:t>
            </a:r>
            <a:endParaRPr lang="uk-UA" dirty="0">
              <a:solidFill>
                <a:schemeClr val="bg1"/>
              </a:solidFill>
            </a:endParaRPr>
          </a:p>
        </p:txBody>
      </p:sp>
      <p:sp>
        <p:nvSpPr>
          <p:cNvPr id="6" name="Прямоугольник 5"/>
          <p:cNvSpPr/>
          <p:nvPr/>
        </p:nvSpPr>
        <p:spPr>
          <a:xfrm>
            <a:off x="827584" y="3140968"/>
            <a:ext cx="2790056" cy="1200329"/>
          </a:xfrm>
          <a:prstGeom prst="rect">
            <a:avLst/>
          </a:prstGeom>
        </p:spPr>
        <p:txBody>
          <a:bodyPr wrap="square">
            <a:spAutoFit/>
          </a:bodyPr>
          <a:lstStyle/>
          <a:p>
            <a:endParaRPr lang="ru-RU" dirty="0" smtClean="0"/>
          </a:p>
          <a:p>
            <a:r>
              <a:rPr lang="ru-RU" dirty="0" err="1" smtClean="0">
                <a:solidFill>
                  <a:schemeClr val="bg1"/>
                </a:solidFill>
              </a:rPr>
              <a:t>Дотримання</a:t>
            </a:r>
            <a:r>
              <a:rPr lang="ru-RU" dirty="0" smtClean="0">
                <a:solidFill>
                  <a:schemeClr val="bg1"/>
                </a:solidFill>
              </a:rPr>
              <a:t> </a:t>
            </a:r>
            <a:r>
              <a:rPr lang="ru-RU" dirty="0" err="1" smtClean="0">
                <a:solidFill>
                  <a:schemeClr val="bg1"/>
                </a:solidFill>
              </a:rPr>
              <a:t>санітарних</a:t>
            </a:r>
            <a:r>
              <a:rPr lang="ru-RU" dirty="0" smtClean="0">
                <a:solidFill>
                  <a:schemeClr val="bg1"/>
                </a:solidFill>
              </a:rPr>
              <a:t> правил </a:t>
            </a:r>
            <a:r>
              <a:rPr lang="ru-RU" dirty="0" err="1" smtClean="0">
                <a:solidFill>
                  <a:schemeClr val="bg1"/>
                </a:solidFill>
              </a:rPr>
              <a:t>і</a:t>
            </a:r>
            <a:r>
              <a:rPr lang="ru-RU" dirty="0" smtClean="0">
                <a:solidFill>
                  <a:schemeClr val="bg1"/>
                </a:solidFill>
              </a:rPr>
              <a:t> норм</a:t>
            </a:r>
            <a:endParaRPr lang="uk-UA" dirty="0">
              <a:solidFill>
                <a:schemeClr val="bg1"/>
              </a:solidFill>
            </a:endParaRPr>
          </a:p>
        </p:txBody>
      </p:sp>
      <p:sp>
        <p:nvSpPr>
          <p:cNvPr id="7" name="Прямоугольник 6"/>
          <p:cNvSpPr/>
          <p:nvPr/>
        </p:nvSpPr>
        <p:spPr>
          <a:xfrm>
            <a:off x="899592" y="4869160"/>
            <a:ext cx="2880320" cy="1477328"/>
          </a:xfrm>
          <a:prstGeom prst="rect">
            <a:avLst/>
          </a:prstGeom>
        </p:spPr>
        <p:txBody>
          <a:bodyPr wrap="square">
            <a:spAutoFit/>
          </a:bodyPr>
          <a:lstStyle/>
          <a:p>
            <a:r>
              <a:rPr lang="ru-RU" dirty="0" err="1" smtClean="0">
                <a:solidFill>
                  <a:schemeClr val="bg1"/>
                </a:solidFill>
              </a:rPr>
              <a:t>Створення</a:t>
            </a:r>
            <a:r>
              <a:rPr lang="ru-RU" dirty="0" smtClean="0">
                <a:solidFill>
                  <a:schemeClr val="bg1"/>
                </a:solidFill>
              </a:rPr>
              <a:t> умов </a:t>
            </a:r>
            <a:r>
              <a:rPr lang="ru-RU" dirty="0" err="1" smtClean="0">
                <a:solidFill>
                  <a:schemeClr val="bg1"/>
                </a:solidFill>
              </a:rPr>
              <a:t>з</a:t>
            </a:r>
            <a:r>
              <a:rPr lang="ru-RU" dirty="0" smtClean="0">
                <a:solidFill>
                  <a:schemeClr val="bg1"/>
                </a:solidFill>
              </a:rPr>
              <a:t> </a:t>
            </a:r>
            <a:r>
              <a:rPr lang="ru-RU" dirty="0" err="1" smtClean="0">
                <a:solidFill>
                  <a:schemeClr val="bg1"/>
                </a:solidFill>
              </a:rPr>
              <a:t>обов'язковим</a:t>
            </a:r>
            <a:r>
              <a:rPr lang="ru-RU" dirty="0" smtClean="0">
                <a:solidFill>
                  <a:schemeClr val="bg1"/>
                </a:solidFill>
              </a:rPr>
              <a:t> </a:t>
            </a:r>
            <a:r>
              <a:rPr lang="ru-RU" dirty="0" err="1" smtClean="0">
                <a:solidFill>
                  <a:schemeClr val="bg1"/>
                </a:solidFill>
              </a:rPr>
              <a:t>урахуванням</a:t>
            </a:r>
            <a:r>
              <a:rPr lang="ru-RU" dirty="0" smtClean="0">
                <a:solidFill>
                  <a:schemeClr val="bg1"/>
                </a:solidFill>
              </a:rPr>
              <a:t> </a:t>
            </a:r>
            <a:r>
              <a:rPr lang="ru-RU" dirty="0" err="1" smtClean="0">
                <a:solidFill>
                  <a:schemeClr val="bg1"/>
                </a:solidFill>
              </a:rPr>
              <a:t>індивідуальної</a:t>
            </a:r>
            <a:r>
              <a:rPr lang="ru-RU" dirty="0" smtClean="0">
                <a:solidFill>
                  <a:schemeClr val="bg1"/>
                </a:solidFill>
              </a:rPr>
              <a:t> </a:t>
            </a:r>
            <a:r>
              <a:rPr lang="ru-RU" dirty="0" err="1" smtClean="0">
                <a:solidFill>
                  <a:schemeClr val="bg1"/>
                </a:solidFill>
              </a:rPr>
              <a:t>програми</a:t>
            </a:r>
            <a:r>
              <a:rPr lang="ru-RU" dirty="0" smtClean="0">
                <a:solidFill>
                  <a:schemeClr val="bg1"/>
                </a:solidFill>
              </a:rPr>
              <a:t> </a:t>
            </a:r>
            <a:r>
              <a:rPr lang="ru-RU" dirty="0" err="1" smtClean="0">
                <a:solidFill>
                  <a:schemeClr val="bg1"/>
                </a:solidFill>
              </a:rPr>
              <a:t>розвитку</a:t>
            </a:r>
            <a:endParaRPr lang="uk-UA" dirty="0">
              <a:solidFill>
                <a:schemeClr val="bg1"/>
              </a:solidFill>
            </a:endParaRPr>
          </a:p>
        </p:txBody>
      </p:sp>
      <p:sp>
        <p:nvSpPr>
          <p:cNvPr id="8" name="Прямоугольник 7"/>
          <p:cNvSpPr/>
          <p:nvPr/>
        </p:nvSpPr>
        <p:spPr>
          <a:xfrm>
            <a:off x="5076056" y="5157192"/>
            <a:ext cx="3024336" cy="923330"/>
          </a:xfrm>
          <a:prstGeom prst="rect">
            <a:avLst/>
          </a:prstGeom>
        </p:spPr>
        <p:txBody>
          <a:bodyPr wrap="square">
            <a:spAutoFit/>
          </a:bodyPr>
          <a:lstStyle/>
          <a:p>
            <a:r>
              <a:rPr lang="uk-UA" dirty="0" smtClean="0">
                <a:solidFill>
                  <a:schemeClr val="bg1"/>
                </a:solidFill>
              </a:rPr>
              <a:t>Використання доступних засобів комунікації </a:t>
            </a:r>
            <a:endParaRPr lang="uk-UA"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23849" y="332656"/>
            <a:ext cx="8640639" cy="1077218"/>
          </a:xfrm>
          <a:prstGeom prst="rect">
            <a:avLst/>
          </a:prstGeom>
        </p:spPr>
        <p:txBody>
          <a:bodyPr wrap="square">
            <a:spAutoFit/>
          </a:bodyPr>
          <a:lstStyle/>
          <a:p>
            <a:r>
              <a:rPr lang="uk-UA" sz="3200" b="1" dirty="0" smtClean="0">
                <a:latin typeface="Century Gothic" panose="020B0502020202020204" pitchFamily="34" charset="0"/>
                <a:cs typeface="Times New Roman" panose="02020603050405020304" pitchFamily="18" charset="0"/>
              </a:rPr>
              <a:t>Умови забезпечення якісного інклюзивного навчання</a:t>
            </a:r>
            <a:endParaRPr lang="uk-UA" sz="3200" b="1" dirty="0">
              <a:effectLst/>
              <a:latin typeface="Century Gothic" panose="020B0502020202020204" pitchFamily="34" charset="0"/>
              <a:cs typeface="Times New Roman" panose="02020603050405020304" pitchFamily="18" charset="0"/>
            </a:endParaRPr>
          </a:p>
        </p:txBody>
      </p:sp>
      <p:graphicFrame>
        <p:nvGraphicFramePr>
          <p:cNvPr id="8" name="Схема 7"/>
          <p:cNvGraphicFramePr/>
          <p:nvPr>
            <p:extLst>
              <p:ext uri="{D42A27DB-BD31-4B8C-83A1-F6EECF244321}">
                <p14:modId xmlns:p14="http://schemas.microsoft.com/office/powerpoint/2010/main" xmlns="" val="1220852722"/>
              </p:ext>
            </p:extLst>
          </p:nvPr>
        </p:nvGraphicFramePr>
        <p:xfrm>
          <a:off x="323849" y="1236948"/>
          <a:ext cx="8640639" cy="5432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87507736_222422242649279_4451709677105766786_n.jpg"/>
          <p:cNvPicPr>
            <a:picLocks noChangeAspect="1"/>
          </p:cNvPicPr>
          <p:nvPr/>
        </p:nvPicPr>
        <p:blipFill>
          <a:blip r:embed="rId2" cstate="print"/>
          <a:srcRect t="6172" b="6172"/>
          <a:stretch>
            <a:fillRect/>
          </a:stretch>
        </p:blipFill>
        <p:spPr>
          <a:xfrm rot="420000">
            <a:off x="3485793" y="1199517"/>
            <a:ext cx="4617720" cy="3931920"/>
          </a:xfrm>
          <a:prstGeom prst="rect">
            <a:avLst/>
          </a:prstGeom>
        </p:spPr>
      </p:pic>
      <p:sp>
        <p:nvSpPr>
          <p:cNvPr id="3" name="Заголовок 1"/>
          <p:cNvSpPr txBox="1">
            <a:spLocks/>
          </p:cNvSpPr>
          <p:nvPr/>
        </p:nvSpPr>
        <p:spPr>
          <a:xfrm>
            <a:off x="285720" y="1176996"/>
            <a:ext cx="3571900" cy="1582621"/>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uk-UA" sz="5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Дякую за увагу!</a:t>
            </a:r>
            <a:endParaRPr kumimoji="0" lang="ru-RU" sz="5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 4"/>
          <p:cNvSpPr/>
          <p:nvPr/>
        </p:nvSpPr>
        <p:spPr>
          <a:xfrm>
            <a:off x="539552" y="1988840"/>
            <a:ext cx="2736304" cy="38884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Прямоугольник 1"/>
          <p:cNvSpPr/>
          <p:nvPr/>
        </p:nvSpPr>
        <p:spPr>
          <a:xfrm>
            <a:off x="899592" y="692696"/>
            <a:ext cx="4572000" cy="1200329"/>
          </a:xfrm>
          <a:prstGeom prst="rect">
            <a:avLst/>
          </a:prstGeom>
        </p:spPr>
        <p:txBody>
          <a:bodyPr>
            <a:spAutoFit/>
          </a:bodyPr>
          <a:lstStyle/>
          <a:p>
            <a:pPr algn="ctr"/>
            <a:r>
              <a:rPr lang="ru-RU" dirty="0" smtClean="0">
                <a:solidFill>
                  <a:srgbClr val="0070C0"/>
                </a:solidFill>
              </a:rPr>
              <a:t>Постанова </a:t>
            </a:r>
            <a:r>
              <a:rPr lang="ru-RU" dirty="0" err="1" smtClean="0">
                <a:solidFill>
                  <a:srgbClr val="0070C0"/>
                </a:solidFill>
              </a:rPr>
              <a:t>Кабінету</a:t>
            </a:r>
            <a:r>
              <a:rPr lang="ru-RU" dirty="0" smtClean="0">
                <a:solidFill>
                  <a:srgbClr val="0070C0"/>
                </a:solidFill>
              </a:rPr>
              <a:t> </a:t>
            </a:r>
            <a:r>
              <a:rPr lang="ru-RU" dirty="0" err="1" smtClean="0">
                <a:solidFill>
                  <a:srgbClr val="0070C0"/>
                </a:solidFill>
              </a:rPr>
              <a:t>Міністрів</a:t>
            </a:r>
            <a:r>
              <a:rPr lang="ru-RU" dirty="0" smtClean="0">
                <a:solidFill>
                  <a:srgbClr val="0070C0"/>
                </a:solidFill>
              </a:rPr>
              <a:t> </a:t>
            </a:r>
            <a:r>
              <a:rPr lang="ru-RU" dirty="0" err="1" smtClean="0">
                <a:solidFill>
                  <a:srgbClr val="0070C0"/>
                </a:solidFill>
              </a:rPr>
              <a:t>України</a:t>
            </a:r>
            <a:r>
              <a:rPr lang="ru-RU" dirty="0" smtClean="0">
                <a:solidFill>
                  <a:srgbClr val="0070C0"/>
                </a:solidFill>
              </a:rPr>
              <a:t> </a:t>
            </a:r>
            <a:r>
              <a:rPr lang="ru-RU" dirty="0" err="1" smtClean="0">
                <a:solidFill>
                  <a:srgbClr val="0070C0"/>
                </a:solidFill>
              </a:rPr>
              <a:t>від</a:t>
            </a:r>
            <a:r>
              <a:rPr lang="ru-RU" dirty="0" smtClean="0">
                <a:solidFill>
                  <a:srgbClr val="0070C0"/>
                </a:solidFill>
              </a:rPr>
              <a:t> 29.04.2022 №493 </a:t>
            </a:r>
          </a:p>
          <a:p>
            <a:pPr algn="ctr"/>
            <a:r>
              <a:rPr lang="ru-RU" dirty="0" smtClean="0"/>
              <a:t>«Про </a:t>
            </a:r>
            <a:r>
              <a:rPr lang="ru-RU" dirty="0" err="1" smtClean="0"/>
              <a:t>внесення</a:t>
            </a:r>
            <a:r>
              <a:rPr lang="ru-RU" dirty="0" smtClean="0"/>
              <a:t> </a:t>
            </a:r>
            <a:r>
              <a:rPr lang="ru-RU" dirty="0" err="1" smtClean="0"/>
              <a:t>змін</a:t>
            </a:r>
            <a:r>
              <a:rPr lang="ru-RU" dirty="0" smtClean="0"/>
              <a:t> до </a:t>
            </a:r>
            <a:r>
              <a:rPr lang="ru-RU" dirty="0" err="1" smtClean="0"/>
              <a:t>Положення</a:t>
            </a:r>
            <a:r>
              <a:rPr lang="ru-RU" dirty="0" smtClean="0"/>
              <a:t> про </a:t>
            </a:r>
            <a:r>
              <a:rPr lang="ru-RU" dirty="0" err="1" smtClean="0"/>
              <a:t>інклюзивноресурсний</a:t>
            </a:r>
            <a:r>
              <a:rPr lang="ru-RU" dirty="0" smtClean="0"/>
              <a:t> центр» </a:t>
            </a:r>
            <a:endParaRPr lang="uk-UA" dirty="0"/>
          </a:p>
        </p:txBody>
      </p:sp>
      <p:sp>
        <p:nvSpPr>
          <p:cNvPr id="3" name="Прямоугольник 2"/>
          <p:cNvSpPr/>
          <p:nvPr/>
        </p:nvSpPr>
        <p:spPr>
          <a:xfrm>
            <a:off x="827584" y="2852936"/>
            <a:ext cx="2520280" cy="2031325"/>
          </a:xfrm>
          <a:prstGeom prst="rect">
            <a:avLst/>
          </a:prstGeom>
        </p:spPr>
        <p:txBody>
          <a:bodyPr wrap="square">
            <a:spAutoFit/>
          </a:bodyPr>
          <a:lstStyle/>
          <a:p>
            <a:r>
              <a:rPr lang="ru-RU" dirty="0" smtClean="0"/>
              <a:t>ІРЦ В УМОВАХ ВОЄННОГО СТАНУ ЗДІЙСНЮЮТЬ СУПРОВІД ВНУТРІШНЬО ПЕРЕМІЩЕНИХ ОСІБ З ООП </a:t>
            </a:r>
            <a:endParaRPr lang="uk-UA" dirty="0"/>
          </a:p>
        </p:txBody>
      </p:sp>
      <p:sp>
        <p:nvSpPr>
          <p:cNvPr id="4" name="Прямоугольник 3"/>
          <p:cNvSpPr/>
          <p:nvPr/>
        </p:nvSpPr>
        <p:spPr>
          <a:xfrm>
            <a:off x="3851920" y="2274838"/>
            <a:ext cx="3816424" cy="3139321"/>
          </a:xfrm>
          <a:prstGeom prst="rect">
            <a:avLst/>
          </a:prstGeom>
        </p:spPr>
        <p:txBody>
          <a:bodyPr wrap="square">
            <a:spAutoFit/>
          </a:bodyPr>
          <a:lstStyle/>
          <a:p>
            <a:r>
              <a:rPr lang="uk-UA" dirty="0" smtClean="0"/>
              <a:t>Зміни сприяють: </a:t>
            </a:r>
          </a:p>
          <a:p>
            <a:r>
              <a:rPr lang="uk-UA" dirty="0" smtClean="0"/>
              <a:t>• Спрощенню процедури подання документів для проведення комплексної психолого-педагогічної оцінки розвитку дитини </a:t>
            </a:r>
          </a:p>
          <a:p>
            <a:r>
              <a:rPr lang="uk-UA" dirty="0" smtClean="0"/>
              <a:t>• Своєчасному виявленню дітей з ООП із числа внутрішньо переміщених осіб завдяки співпраці із соціальними службами громади</a:t>
            </a:r>
            <a:endParaRPr lang="uk-U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вал 6"/>
          <p:cNvSpPr/>
          <p:nvPr/>
        </p:nvSpPr>
        <p:spPr>
          <a:xfrm>
            <a:off x="1403648" y="404664"/>
            <a:ext cx="6408712"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Прямоугольник 1"/>
          <p:cNvSpPr/>
          <p:nvPr/>
        </p:nvSpPr>
        <p:spPr>
          <a:xfrm>
            <a:off x="1187624" y="548680"/>
            <a:ext cx="7128792" cy="369332"/>
          </a:xfrm>
          <a:prstGeom prst="rect">
            <a:avLst/>
          </a:prstGeom>
        </p:spPr>
        <p:txBody>
          <a:bodyPr wrap="square">
            <a:spAutoFit/>
          </a:bodyPr>
          <a:lstStyle/>
          <a:p>
            <a:pPr algn="ctr"/>
            <a:r>
              <a:rPr lang="ru-RU" b="1" dirty="0" err="1" smtClean="0">
                <a:solidFill>
                  <a:schemeClr val="bg1"/>
                </a:solidFill>
              </a:rPr>
              <a:t>Додаткові</a:t>
            </a:r>
            <a:r>
              <a:rPr lang="ru-RU" b="1" dirty="0" smtClean="0">
                <a:solidFill>
                  <a:schemeClr val="bg1"/>
                </a:solidFill>
              </a:rPr>
              <a:t> </a:t>
            </a:r>
            <a:r>
              <a:rPr lang="ru-RU" b="1" dirty="0" err="1" smtClean="0">
                <a:solidFill>
                  <a:schemeClr val="bg1"/>
                </a:solidFill>
              </a:rPr>
              <a:t>завдання</a:t>
            </a:r>
            <a:r>
              <a:rPr lang="ru-RU" b="1" dirty="0" smtClean="0">
                <a:solidFill>
                  <a:schemeClr val="bg1"/>
                </a:solidFill>
              </a:rPr>
              <a:t> ІРЦ в </a:t>
            </a:r>
            <a:r>
              <a:rPr lang="ru-RU" b="1" dirty="0" err="1" smtClean="0">
                <a:solidFill>
                  <a:schemeClr val="bg1"/>
                </a:solidFill>
              </a:rPr>
              <a:t>умовах</a:t>
            </a:r>
            <a:r>
              <a:rPr lang="ru-RU" b="1" dirty="0" smtClean="0">
                <a:solidFill>
                  <a:schemeClr val="bg1"/>
                </a:solidFill>
              </a:rPr>
              <a:t> </a:t>
            </a:r>
            <a:r>
              <a:rPr lang="ru-RU" b="1" dirty="0" err="1" smtClean="0">
                <a:solidFill>
                  <a:schemeClr val="bg1"/>
                </a:solidFill>
              </a:rPr>
              <a:t>воєнного</a:t>
            </a:r>
            <a:r>
              <a:rPr lang="ru-RU" b="1" dirty="0" smtClean="0">
                <a:solidFill>
                  <a:schemeClr val="bg1"/>
                </a:solidFill>
              </a:rPr>
              <a:t> стану:</a:t>
            </a:r>
            <a:endParaRPr lang="uk-UA" b="1" dirty="0">
              <a:solidFill>
                <a:schemeClr val="bg1"/>
              </a:solidFill>
            </a:endParaRPr>
          </a:p>
        </p:txBody>
      </p:sp>
      <p:sp>
        <p:nvSpPr>
          <p:cNvPr id="3" name="Прямоугольник 2"/>
          <p:cNvSpPr/>
          <p:nvPr/>
        </p:nvSpPr>
        <p:spPr>
          <a:xfrm>
            <a:off x="539552" y="1268759"/>
            <a:ext cx="8136904" cy="1477328"/>
          </a:xfrm>
          <a:prstGeom prst="rect">
            <a:avLst/>
          </a:prstGeom>
        </p:spPr>
        <p:txBody>
          <a:bodyPr wrap="square">
            <a:spAutoFit/>
          </a:bodyPr>
          <a:lstStyle/>
          <a:p>
            <a:pPr>
              <a:buFont typeface="Wingdings" pitchFamily="2" charset="2"/>
              <a:buChar char="§"/>
            </a:pPr>
            <a:r>
              <a:rPr lang="uk-UA" dirty="0" smtClean="0"/>
              <a:t> Проведення комплексної оцінки та здійснення системного кваліфікованого супроводу осіб з ООП, які вимушено змінили місце проживання (перебування, були зараховані в інклюзивні класи (групи) та здобувають освіту з використанням технологій дистанційного навчання</a:t>
            </a:r>
            <a:endParaRPr lang="uk-UA" dirty="0"/>
          </a:p>
        </p:txBody>
      </p:sp>
      <p:sp>
        <p:nvSpPr>
          <p:cNvPr id="4" name="Прямоугольник 3"/>
          <p:cNvSpPr/>
          <p:nvPr/>
        </p:nvSpPr>
        <p:spPr>
          <a:xfrm>
            <a:off x="683568" y="2852936"/>
            <a:ext cx="7992888" cy="1200329"/>
          </a:xfrm>
          <a:prstGeom prst="rect">
            <a:avLst/>
          </a:prstGeom>
        </p:spPr>
        <p:txBody>
          <a:bodyPr wrap="square">
            <a:spAutoFit/>
          </a:bodyPr>
          <a:lstStyle/>
          <a:p>
            <a:pPr>
              <a:buFont typeface="Wingdings" pitchFamily="2" charset="2"/>
              <a:buChar char="§"/>
            </a:pPr>
            <a:r>
              <a:rPr lang="uk-UA" dirty="0" smtClean="0"/>
              <a:t> Надання інформації  батькам осіб з ООП про заклади, у яких дитина може продовжувати навчання та отримувати інші додаткові послуги</a:t>
            </a:r>
          </a:p>
          <a:p>
            <a:endParaRPr lang="uk-UA" dirty="0"/>
          </a:p>
        </p:txBody>
      </p:sp>
      <p:sp>
        <p:nvSpPr>
          <p:cNvPr id="5" name="Прямоугольник 4"/>
          <p:cNvSpPr/>
          <p:nvPr/>
        </p:nvSpPr>
        <p:spPr>
          <a:xfrm>
            <a:off x="683568" y="4005064"/>
            <a:ext cx="7776864" cy="646331"/>
          </a:xfrm>
          <a:prstGeom prst="rect">
            <a:avLst/>
          </a:prstGeom>
        </p:spPr>
        <p:txBody>
          <a:bodyPr wrap="square">
            <a:spAutoFit/>
          </a:bodyPr>
          <a:lstStyle/>
          <a:p>
            <a:pPr>
              <a:buFont typeface="Wingdings" pitchFamily="2" charset="2"/>
              <a:buChar char="§"/>
            </a:pPr>
            <a:r>
              <a:rPr lang="ru-RU" dirty="0" smtClean="0"/>
              <a:t> </a:t>
            </a:r>
            <a:r>
              <a:rPr lang="ru-RU" dirty="0" err="1" smtClean="0"/>
              <a:t>Створення</a:t>
            </a:r>
            <a:r>
              <a:rPr lang="ru-RU" dirty="0" smtClean="0"/>
              <a:t> умов для </a:t>
            </a:r>
            <a:r>
              <a:rPr lang="ru-RU" dirty="0" err="1" smtClean="0"/>
              <a:t>психологічної</a:t>
            </a:r>
            <a:r>
              <a:rPr lang="ru-RU" dirty="0" smtClean="0"/>
              <a:t> </a:t>
            </a:r>
            <a:r>
              <a:rPr lang="ru-RU" dirty="0" err="1" smtClean="0"/>
              <a:t>підтримки</a:t>
            </a:r>
            <a:r>
              <a:rPr lang="ru-RU" dirty="0" smtClean="0"/>
              <a:t> </a:t>
            </a:r>
            <a:r>
              <a:rPr lang="ru-RU" dirty="0" err="1" smtClean="0"/>
              <a:t>осіб</a:t>
            </a:r>
            <a:r>
              <a:rPr lang="ru-RU" dirty="0" smtClean="0"/>
              <a:t>, </a:t>
            </a:r>
            <a:r>
              <a:rPr lang="ru-RU" dirty="0" err="1" smtClean="0"/>
              <a:t>які</a:t>
            </a:r>
            <a:r>
              <a:rPr lang="ru-RU" dirty="0" smtClean="0"/>
              <a:t> </a:t>
            </a:r>
            <a:r>
              <a:rPr lang="ru-RU" dirty="0" err="1" smtClean="0"/>
              <a:t>переживають</a:t>
            </a:r>
            <a:r>
              <a:rPr lang="ru-RU" dirty="0" smtClean="0"/>
              <a:t> </a:t>
            </a:r>
            <a:r>
              <a:rPr lang="ru-RU" dirty="0" err="1" smtClean="0"/>
              <a:t>психологічну</a:t>
            </a:r>
            <a:r>
              <a:rPr lang="ru-RU" dirty="0" smtClean="0"/>
              <a:t> травму </a:t>
            </a:r>
            <a:endParaRPr lang="uk-UA" dirty="0"/>
          </a:p>
        </p:txBody>
      </p:sp>
      <p:sp>
        <p:nvSpPr>
          <p:cNvPr id="6" name="Прямоугольник 5"/>
          <p:cNvSpPr/>
          <p:nvPr/>
        </p:nvSpPr>
        <p:spPr>
          <a:xfrm>
            <a:off x="683568" y="5013176"/>
            <a:ext cx="7992888" cy="923330"/>
          </a:xfrm>
          <a:prstGeom prst="rect">
            <a:avLst/>
          </a:prstGeom>
        </p:spPr>
        <p:txBody>
          <a:bodyPr wrap="square">
            <a:spAutoFit/>
          </a:bodyPr>
          <a:lstStyle/>
          <a:p>
            <a:pPr>
              <a:buFont typeface="Wingdings" pitchFamily="2" charset="2"/>
              <a:buChar char="§"/>
            </a:pPr>
            <a:r>
              <a:rPr lang="uk-UA" dirty="0" smtClean="0"/>
              <a:t> На період дії воєнного стану фахівці </a:t>
            </a:r>
            <a:r>
              <a:rPr lang="uk-UA" dirty="0" err="1" smtClean="0"/>
              <a:t>ІРЦ</a:t>
            </a:r>
            <a:r>
              <a:rPr lang="uk-UA" dirty="0" smtClean="0"/>
              <a:t> надають додаткові </a:t>
            </a:r>
            <a:r>
              <a:rPr lang="uk-UA" dirty="0" err="1" smtClean="0"/>
              <a:t>корекційно-розвиткові</a:t>
            </a:r>
            <a:r>
              <a:rPr lang="uk-UA" dirty="0" smtClean="0"/>
              <a:t> послуги всім особам з ООП, зокрема й дистанційно </a:t>
            </a:r>
            <a:endParaRPr lang="uk-U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Скругленный прямоугольник 37"/>
          <p:cNvSpPr/>
          <p:nvPr/>
        </p:nvSpPr>
        <p:spPr>
          <a:xfrm>
            <a:off x="6444208" y="764704"/>
            <a:ext cx="2016224" cy="2376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7" name="Скругленный прямоугольник 36"/>
          <p:cNvSpPr/>
          <p:nvPr/>
        </p:nvSpPr>
        <p:spPr>
          <a:xfrm>
            <a:off x="3275856" y="188640"/>
            <a:ext cx="3024336" cy="2592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6" name="Скругленный прямоугольник 35"/>
          <p:cNvSpPr/>
          <p:nvPr/>
        </p:nvSpPr>
        <p:spPr>
          <a:xfrm>
            <a:off x="251520" y="548680"/>
            <a:ext cx="2736304" cy="26642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2" name="Прямоугольник 21"/>
          <p:cNvSpPr/>
          <p:nvPr/>
        </p:nvSpPr>
        <p:spPr>
          <a:xfrm>
            <a:off x="2267744" y="3212976"/>
            <a:ext cx="4392488" cy="461665"/>
          </a:xfrm>
          <a:prstGeom prst="rect">
            <a:avLst/>
          </a:prstGeom>
        </p:spPr>
        <p:txBody>
          <a:bodyPr wrap="square">
            <a:spAutoFit/>
          </a:bodyPr>
          <a:lstStyle/>
          <a:p>
            <a:pPr algn="ctr"/>
            <a:r>
              <a:rPr lang="uk-UA" sz="2400" b="1" dirty="0" smtClean="0"/>
              <a:t>Комплексна оцінка</a:t>
            </a:r>
            <a:endParaRPr lang="uk-UA" sz="2400" b="1" dirty="0"/>
          </a:p>
        </p:txBody>
      </p:sp>
      <p:sp>
        <p:nvSpPr>
          <p:cNvPr id="23" name="Прямоугольник 22"/>
          <p:cNvSpPr/>
          <p:nvPr/>
        </p:nvSpPr>
        <p:spPr>
          <a:xfrm>
            <a:off x="395536" y="620688"/>
            <a:ext cx="2376264" cy="2554545"/>
          </a:xfrm>
          <a:prstGeom prst="rect">
            <a:avLst/>
          </a:prstGeom>
        </p:spPr>
        <p:txBody>
          <a:bodyPr wrap="square">
            <a:spAutoFit/>
          </a:bodyPr>
          <a:lstStyle/>
          <a:p>
            <a:r>
              <a:rPr lang="uk-UA" sz="1600" dirty="0" smtClean="0">
                <a:solidFill>
                  <a:schemeClr val="bg1"/>
                </a:solidFill>
              </a:rPr>
              <a:t>Визначаються наявність чи відсутність у особи особливих освітніх потреб та у разі їх наявності зазначається категорія (тип) її особливих освітніх потреб (труднощів)</a:t>
            </a:r>
            <a:endParaRPr lang="uk-UA" sz="1600" dirty="0">
              <a:solidFill>
                <a:schemeClr val="bg1"/>
              </a:solidFill>
            </a:endParaRPr>
          </a:p>
        </p:txBody>
      </p:sp>
      <p:sp>
        <p:nvSpPr>
          <p:cNvPr id="24" name="Прямоугольник 23"/>
          <p:cNvSpPr/>
          <p:nvPr/>
        </p:nvSpPr>
        <p:spPr>
          <a:xfrm>
            <a:off x="3347864" y="260648"/>
            <a:ext cx="3024336" cy="2062103"/>
          </a:xfrm>
          <a:prstGeom prst="rect">
            <a:avLst/>
          </a:prstGeom>
        </p:spPr>
        <p:txBody>
          <a:bodyPr wrap="square">
            <a:spAutoFit/>
          </a:bodyPr>
          <a:lstStyle/>
          <a:p>
            <a:r>
              <a:rPr lang="ru-RU" sz="1600" dirty="0" err="1" smtClean="0">
                <a:solidFill>
                  <a:schemeClr val="bg1"/>
                </a:solidFill>
              </a:rPr>
              <a:t>Визначаються</a:t>
            </a:r>
            <a:r>
              <a:rPr lang="ru-RU" sz="1600" dirty="0" smtClean="0">
                <a:solidFill>
                  <a:schemeClr val="bg1"/>
                </a:solidFill>
              </a:rPr>
              <a:t> </a:t>
            </a:r>
            <a:r>
              <a:rPr lang="ru-RU" sz="1600" dirty="0" err="1" smtClean="0">
                <a:solidFill>
                  <a:schemeClr val="bg1"/>
                </a:solidFill>
              </a:rPr>
              <a:t>напрями</a:t>
            </a:r>
            <a:r>
              <a:rPr lang="ru-RU" sz="1600" dirty="0" smtClean="0">
                <a:solidFill>
                  <a:schemeClr val="bg1"/>
                </a:solidFill>
              </a:rPr>
              <a:t>, </a:t>
            </a:r>
            <a:r>
              <a:rPr lang="ru-RU" sz="1600" dirty="0" err="1" smtClean="0">
                <a:solidFill>
                  <a:schemeClr val="bg1"/>
                </a:solidFill>
              </a:rPr>
              <a:t>рівень</a:t>
            </a:r>
            <a:r>
              <a:rPr lang="ru-RU" sz="1600" dirty="0" smtClean="0">
                <a:solidFill>
                  <a:schemeClr val="bg1"/>
                </a:solidFill>
              </a:rPr>
              <a:t> та </a:t>
            </a:r>
            <a:r>
              <a:rPr lang="ru-RU" sz="1600" dirty="0" err="1" smtClean="0">
                <a:solidFill>
                  <a:schemeClr val="bg1"/>
                </a:solidFill>
              </a:rPr>
              <a:t>обсяг</a:t>
            </a:r>
            <a:r>
              <a:rPr lang="ru-RU" sz="1600" dirty="0" smtClean="0">
                <a:solidFill>
                  <a:schemeClr val="bg1"/>
                </a:solidFill>
              </a:rPr>
              <a:t> </a:t>
            </a:r>
            <a:r>
              <a:rPr lang="ru-RU" sz="1600" dirty="0" err="1" smtClean="0">
                <a:solidFill>
                  <a:schemeClr val="bg1"/>
                </a:solidFill>
              </a:rPr>
              <a:t>підтримки</a:t>
            </a:r>
            <a:r>
              <a:rPr lang="ru-RU" sz="1600" dirty="0" smtClean="0">
                <a:solidFill>
                  <a:schemeClr val="bg1"/>
                </a:solidFill>
              </a:rPr>
              <a:t> особи з </a:t>
            </a:r>
            <a:r>
              <a:rPr lang="ru-RU" sz="1600" dirty="0" err="1" smtClean="0">
                <a:solidFill>
                  <a:schemeClr val="bg1"/>
                </a:solidFill>
              </a:rPr>
              <a:t>особливими</a:t>
            </a:r>
            <a:r>
              <a:rPr lang="ru-RU" sz="1600" dirty="0" smtClean="0">
                <a:solidFill>
                  <a:schemeClr val="bg1"/>
                </a:solidFill>
              </a:rPr>
              <a:t> </a:t>
            </a:r>
            <a:r>
              <a:rPr lang="ru-RU" sz="1600" dirty="0" err="1" smtClean="0">
                <a:solidFill>
                  <a:schemeClr val="bg1"/>
                </a:solidFill>
              </a:rPr>
              <a:t>освітніми</a:t>
            </a:r>
            <a:r>
              <a:rPr lang="ru-RU" sz="1600" dirty="0" smtClean="0">
                <a:solidFill>
                  <a:schemeClr val="bg1"/>
                </a:solidFill>
              </a:rPr>
              <a:t> потребами в </a:t>
            </a:r>
            <a:r>
              <a:rPr lang="ru-RU" sz="1600" dirty="0" err="1" smtClean="0">
                <a:solidFill>
                  <a:schemeClr val="bg1"/>
                </a:solidFill>
              </a:rPr>
              <a:t>освітньому</a:t>
            </a:r>
            <a:r>
              <a:rPr lang="ru-RU" sz="1600" dirty="0" smtClean="0">
                <a:solidFill>
                  <a:schemeClr val="bg1"/>
                </a:solidFill>
              </a:rPr>
              <a:t> </a:t>
            </a:r>
            <a:r>
              <a:rPr lang="ru-RU" sz="1600" dirty="0" err="1" smtClean="0">
                <a:solidFill>
                  <a:schemeClr val="bg1"/>
                </a:solidFill>
              </a:rPr>
              <a:t>процесі</a:t>
            </a:r>
            <a:r>
              <a:rPr lang="ru-RU" sz="1600" dirty="0" smtClean="0">
                <a:solidFill>
                  <a:schemeClr val="bg1"/>
                </a:solidFill>
              </a:rPr>
              <a:t>, у тому </a:t>
            </a:r>
            <a:r>
              <a:rPr lang="ru-RU" sz="1600" dirty="0" err="1" smtClean="0">
                <a:solidFill>
                  <a:schemeClr val="bg1"/>
                </a:solidFill>
              </a:rPr>
              <a:t>числі</a:t>
            </a:r>
            <a:r>
              <a:rPr lang="ru-RU" sz="1600" dirty="0" smtClean="0">
                <a:solidFill>
                  <a:schemeClr val="bg1"/>
                </a:solidFill>
              </a:rPr>
              <a:t> </a:t>
            </a:r>
            <a:r>
              <a:rPr lang="ru-RU" sz="1600" dirty="0" err="1" smtClean="0">
                <a:solidFill>
                  <a:schemeClr val="bg1"/>
                </a:solidFill>
              </a:rPr>
              <a:t>обсяг</a:t>
            </a:r>
            <a:r>
              <a:rPr lang="ru-RU" sz="1600" dirty="0" smtClean="0">
                <a:solidFill>
                  <a:schemeClr val="bg1"/>
                </a:solidFill>
              </a:rPr>
              <a:t> психолого-</a:t>
            </a:r>
            <a:r>
              <a:rPr lang="ru-RU" sz="1600" dirty="0" err="1" smtClean="0">
                <a:solidFill>
                  <a:schemeClr val="bg1"/>
                </a:solidFill>
              </a:rPr>
              <a:t>педагогічних</a:t>
            </a:r>
            <a:r>
              <a:rPr lang="ru-RU" sz="1600" dirty="0" smtClean="0">
                <a:solidFill>
                  <a:schemeClr val="bg1"/>
                </a:solidFill>
              </a:rPr>
              <a:t> та </a:t>
            </a:r>
            <a:r>
              <a:rPr lang="ru-RU" sz="1600" dirty="0" err="1" smtClean="0">
                <a:solidFill>
                  <a:schemeClr val="bg1"/>
                </a:solidFill>
              </a:rPr>
              <a:t>корекційно-розвиткових</a:t>
            </a:r>
            <a:r>
              <a:rPr lang="ru-RU" sz="1600" dirty="0" smtClean="0">
                <a:solidFill>
                  <a:schemeClr val="bg1"/>
                </a:solidFill>
              </a:rPr>
              <a:t> </a:t>
            </a:r>
            <a:r>
              <a:rPr lang="ru-RU" sz="1600" dirty="0" err="1" smtClean="0">
                <a:solidFill>
                  <a:schemeClr val="bg1"/>
                </a:solidFill>
              </a:rPr>
              <a:t>послуг</a:t>
            </a:r>
            <a:endParaRPr lang="uk-UA" sz="1600" dirty="0">
              <a:solidFill>
                <a:schemeClr val="bg1"/>
              </a:solidFill>
            </a:endParaRPr>
          </a:p>
        </p:txBody>
      </p:sp>
      <p:sp>
        <p:nvSpPr>
          <p:cNvPr id="26" name="Прямоугольник 25"/>
          <p:cNvSpPr/>
          <p:nvPr/>
        </p:nvSpPr>
        <p:spPr>
          <a:xfrm>
            <a:off x="6516216" y="764704"/>
            <a:ext cx="1800200" cy="2308324"/>
          </a:xfrm>
          <a:prstGeom prst="rect">
            <a:avLst/>
          </a:prstGeom>
        </p:spPr>
        <p:txBody>
          <a:bodyPr wrap="square">
            <a:spAutoFit/>
          </a:bodyPr>
          <a:lstStyle/>
          <a:p>
            <a:r>
              <a:rPr lang="ru-RU" sz="1600" dirty="0" err="1" smtClean="0">
                <a:solidFill>
                  <a:schemeClr val="bg1"/>
                </a:solidFill>
              </a:rPr>
              <a:t>Надаються</a:t>
            </a:r>
            <a:r>
              <a:rPr lang="ru-RU" sz="1600" dirty="0" smtClean="0">
                <a:solidFill>
                  <a:schemeClr val="bg1"/>
                </a:solidFill>
              </a:rPr>
              <a:t> </a:t>
            </a:r>
            <a:r>
              <a:rPr lang="ru-RU" sz="1600" dirty="0" err="1" smtClean="0">
                <a:solidFill>
                  <a:schemeClr val="bg1"/>
                </a:solidFill>
              </a:rPr>
              <a:t>рекомендації</a:t>
            </a:r>
            <a:r>
              <a:rPr lang="ru-RU" sz="1600" dirty="0" smtClean="0">
                <a:solidFill>
                  <a:schemeClr val="bg1"/>
                </a:solidFill>
              </a:rPr>
              <a:t> </a:t>
            </a:r>
            <a:r>
              <a:rPr lang="ru-RU" sz="1600" dirty="0" err="1" smtClean="0">
                <a:solidFill>
                  <a:schemeClr val="bg1"/>
                </a:solidFill>
              </a:rPr>
              <a:t>щодо</a:t>
            </a:r>
            <a:r>
              <a:rPr lang="ru-RU" sz="1600" dirty="0" smtClean="0">
                <a:solidFill>
                  <a:schemeClr val="bg1"/>
                </a:solidFill>
              </a:rPr>
              <a:t> </a:t>
            </a:r>
            <a:r>
              <a:rPr lang="ru-RU" sz="1600" dirty="0" err="1" smtClean="0">
                <a:solidFill>
                  <a:schemeClr val="bg1"/>
                </a:solidFill>
              </a:rPr>
              <a:t>складення</a:t>
            </a:r>
            <a:r>
              <a:rPr lang="ru-RU" sz="1600" dirty="0" smtClean="0">
                <a:solidFill>
                  <a:schemeClr val="bg1"/>
                </a:solidFill>
              </a:rPr>
              <a:t>, </a:t>
            </a:r>
            <a:r>
              <a:rPr lang="ru-RU" sz="1600" dirty="0" err="1" smtClean="0">
                <a:solidFill>
                  <a:schemeClr val="bg1"/>
                </a:solidFill>
              </a:rPr>
              <a:t>виконання</a:t>
            </a:r>
            <a:r>
              <a:rPr lang="ru-RU" sz="1600" dirty="0" smtClean="0">
                <a:solidFill>
                  <a:schemeClr val="bg1"/>
                </a:solidFill>
              </a:rPr>
              <a:t>, </a:t>
            </a:r>
            <a:r>
              <a:rPr lang="ru-RU" sz="1600" dirty="0" err="1" smtClean="0">
                <a:solidFill>
                  <a:schemeClr val="bg1"/>
                </a:solidFill>
              </a:rPr>
              <a:t>коригування</a:t>
            </a:r>
            <a:r>
              <a:rPr lang="ru-RU" sz="1600" dirty="0" smtClean="0">
                <a:solidFill>
                  <a:schemeClr val="bg1"/>
                </a:solidFill>
              </a:rPr>
              <a:t> </a:t>
            </a:r>
            <a:r>
              <a:rPr lang="ru-RU" sz="1600" dirty="0" err="1" smtClean="0">
                <a:solidFill>
                  <a:schemeClr val="bg1"/>
                </a:solidFill>
              </a:rPr>
              <a:t>індивідуальної</a:t>
            </a:r>
            <a:r>
              <a:rPr lang="ru-RU" sz="1600" dirty="0" smtClean="0">
                <a:solidFill>
                  <a:schemeClr val="bg1"/>
                </a:solidFill>
              </a:rPr>
              <a:t> </a:t>
            </a:r>
            <a:r>
              <a:rPr lang="ru-RU" sz="1600" dirty="0" err="1" smtClean="0">
                <a:solidFill>
                  <a:schemeClr val="bg1"/>
                </a:solidFill>
              </a:rPr>
              <a:t>програми</a:t>
            </a:r>
            <a:r>
              <a:rPr lang="ru-RU" sz="1600" dirty="0" smtClean="0">
                <a:solidFill>
                  <a:schemeClr val="bg1"/>
                </a:solidFill>
              </a:rPr>
              <a:t> </a:t>
            </a:r>
            <a:r>
              <a:rPr lang="ru-RU" sz="1600" dirty="0" err="1" smtClean="0">
                <a:solidFill>
                  <a:schemeClr val="bg1"/>
                </a:solidFill>
              </a:rPr>
              <a:t>розвитку</a:t>
            </a:r>
            <a:endParaRPr lang="uk-UA" sz="1600" dirty="0">
              <a:solidFill>
                <a:schemeClr val="bg1"/>
              </a:solidFill>
            </a:endParaRPr>
          </a:p>
        </p:txBody>
      </p:sp>
      <p:sp>
        <p:nvSpPr>
          <p:cNvPr id="27" name="Стрелка вверх 26"/>
          <p:cNvSpPr/>
          <p:nvPr/>
        </p:nvSpPr>
        <p:spPr>
          <a:xfrm rot="19114302">
            <a:off x="3189471" y="2864180"/>
            <a:ext cx="484632" cy="4605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9" name="Стрелка вверх 28"/>
          <p:cNvSpPr/>
          <p:nvPr/>
        </p:nvSpPr>
        <p:spPr>
          <a:xfrm>
            <a:off x="4499992" y="2780928"/>
            <a:ext cx="484632" cy="5040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2" name="Стрелка вверх 31"/>
          <p:cNvSpPr/>
          <p:nvPr/>
        </p:nvSpPr>
        <p:spPr>
          <a:xfrm rot="1921842">
            <a:off x="6011139" y="3022499"/>
            <a:ext cx="484632" cy="406794"/>
          </a:xfrm>
          <a:prstGeom prst="upArrow">
            <a:avLst>
              <a:gd name="adj1" fmla="val 5002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4" name="Прямоугольник 33"/>
          <p:cNvSpPr/>
          <p:nvPr/>
        </p:nvSpPr>
        <p:spPr>
          <a:xfrm>
            <a:off x="827584" y="3861048"/>
            <a:ext cx="4464496" cy="2246769"/>
          </a:xfrm>
          <a:prstGeom prst="rect">
            <a:avLst/>
          </a:prstGeom>
        </p:spPr>
        <p:txBody>
          <a:bodyPr wrap="square">
            <a:spAutoFit/>
          </a:bodyPr>
          <a:lstStyle/>
          <a:p>
            <a:r>
              <a:rPr lang="uk-UA" sz="1400" dirty="0" smtClean="0"/>
              <a:t>Комплексна оцінка – збір та інтерпретація інформації про особливості розвитку особи з метою визначення її особливих освітніх потреб та визначення її освітніх труднощів, розроблення рекомендацій щодо її індивідуальної освітньої траєкторії, модифікації чи адаптації її освітньої програми (навчальних предметів), організації її освітнього середовища, особливостей організації надання психолого-педагогічних, </a:t>
            </a:r>
            <a:r>
              <a:rPr lang="uk-UA" sz="1400" dirty="0" err="1" smtClean="0"/>
              <a:t>корекційно-розвиткових</a:t>
            </a:r>
            <a:r>
              <a:rPr lang="uk-UA" sz="1400" dirty="0" smtClean="0"/>
              <a:t> послуг</a:t>
            </a:r>
            <a:endParaRPr lang="uk-UA" sz="1400" dirty="0"/>
          </a:p>
        </p:txBody>
      </p:sp>
      <p:sp>
        <p:nvSpPr>
          <p:cNvPr id="35" name="Прямоугольник 34"/>
          <p:cNvSpPr/>
          <p:nvPr/>
        </p:nvSpPr>
        <p:spPr>
          <a:xfrm>
            <a:off x="5436096" y="4005064"/>
            <a:ext cx="3096344" cy="2062103"/>
          </a:xfrm>
          <a:prstGeom prst="rect">
            <a:avLst/>
          </a:prstGeom>
        </p:spPr>
        <p:txBody>
          <a:bodyPr wrap="square">
            <a:spAutoFit/>
          </a:bodyPr>
          <a:lstStyle/>
          <a:p>
            <a:pPr algn="ctr"/>
            <a:r>
              <a:rPr lang="uk-UA" sz="1600" dirty="0" smtClean="0">
                <a:solidFill>
                  <a:srgbClr val="FF0000"/>
                </a:solidFill>
              </a:rPr>
              <a:t>Постанова КМУ України від 21 липня 2021 №765</a:t>
            </a:r>
          </a:p>
          <a:p>
            <a:pPr algn="ctr"/>
            <a:r>
              <a:rPr lang="uk-UA" sz="1600" dirty="0" err="1" smtClean="0"/>
              <a:t>“Про</a:t>
            </a:r>
            <a:r>
              <a:rPr lang="uk-UA" sz="1600" dirty="0" smtClean="0"/>
              <a:t> внесення змін до деяких постанов КМУ України щодо організації навчання осіб з особливими освітніми </a:t>
            </a:r>
            <a:r>
              <a:rPr lang="uk-UA" sz="1600" dirty="0" err="1" smtClean="0"/>
              <a:t>потребами”</a:t>
            </a:r>
            <a:endParaRPr lang="uk-UA"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620688"/>
            <a:ext cx="6122189" cy="523220"/>
          </a:xfrm>
          <a:prstGeom prst="rect">
            <a:avLst/>
          </a:prstGeom>
        </p:spPr>
        <p:txBody>
          <a:bodyPr wrap="none">
            <a:spAutoFit/>
          </a:bodyPr>
          <a:lstStyle/>
          <a:p>
            <a:pPr algn="ctr"/>
            <a:r>
              <a:rPr lang="uk-UA" sz="2800" b="1" dirty="0" smtClean="0"/>
              <a:t>Категорії освітніх труднощів</a:t>
            </a:r>
            <a:endParaRPr lang="uk-UA" sz="2800" b="1" dirty="0"/>
          </a:p>
        </p:txBody>
      </p:sp>
      <p:sp>
        <p:nvSpPr>
          <p:cNvPr id="3" name="Прямоугольник 2"/>
          <p:cNvSpPr/>
          <p:nvPr/>
        </p:nvSpPr>
        <p:spPr>
          <a:xfrm>
            <a:off x="971600" y="1196753"/>
            <a:ext cx="7272808" cy="923330"/>
          </a:xfrm>
          <a:prstGeom prst="rect">
            <a:avLst/>
          </a:prstGeom>
        </p:spPr>
        <p:txBody>
          <a:bodyPr wrap="square">
            <a:spAutoFit/>
          </a:bodyPr>
          <a:lstStyle/>
          <a:p>
            <a:r>
              <a:rPr lang="ru-RU" dirty="0" err="1" smtClean="0">
                <a:solidFill>
                  <a:schemeClr val="accent1"/>
                </a:solidFill>
              </a:rPr>
              <a:t>Освітні</a:t>
            </a:r>
            <a:r>
              <a:rPr lang="ru-RU" dirty="0" smtClean="0">
                <a:solidFill>
                  <a:schemeClr val="accent1"/>
                </a:solidFill>
              </a:rPr>
              <a:t> </a:t>
            </a:r>
            <a:r>
              <a:rPr lang="ru-RU" dirty="0" err="1" smtClean="0">
                <a:solidFill>
                  <a:schemeClr val="accent1"/>
                </a:solidFill>
              </a:rPr>
              <a:t>труднощі</a:t>
            </a:r>
            <a:r>
              <a:rPr lang="ru-RU" dirty="0" smtClean="0">
                <a:solidFill>
                  <a:schemeClr val="accent1"/>
                </a:solidFill>
              </a:rPr>
              <a:t> </a:t>
            </a:r>
            <a:r>
              <a:rPr lang="ru-RU" dirty="0" smtClean="0"/>
              <a:t>- </a:t>
            </a:r>
            <a:r>
              <a:rPr lang="ru-RU" dirty="0" err="1" smtClean="0"/>
              <a:t>труднощі</a:t>
            </a:r>
            <a:r>
              <a:rPr lang="ru-RU" dirty="0" smtClean="0"/>
              <a:t> у </a:t>
            </a:r>
            <a:r>
              <a:rPr lang="ru-RU" dirty="0" err="1" smtClean="0"/>
              <a:t>навчанні</a:t>
            </a:r>
            <a:r>
              <a:rPr lang="ru-RU" dirty="0" smtClean="0"/>
              <a:t>, </a:t>
            </a:r>
            <a:r>
              <a:rPr lang="ru-RU" dirty="0" err="1" smtClean="0"/>
              <a:t>які</a:t>
            </a:r>
            <a:r>
              <a:rPr lang="ru-RU" dirty="0" smtClean="0"/>
              <a:t> </a:t>
            </a:r>
            <a:r>
              <a:rPr lang="ru-RU" dirty="0" err="1" smtClean="0"/>
              <a:t>впливають</a:t>
            </a:r>
            <a:r>
              <a:rPr lang="ru-RU" dirty="0" smtClean="0"/>
              <a:t> на </a:t>
            </a:r>
            <a:r>
              <a:rPr lang="ru-RU" dirty="0" err="1" smtClean="0"/>
              <a:t>процес</a:t>
            </a:r>
            <a:r>
              <a:rPr lang="ru-RU" dirty="0" smtClean="0"/>
              <a:t> </a:t>
            </a:r>
            <a:r>
              <a:rPr lang="ru-RU" dirty="0" err="1" smtClean="0"/>
              <a:t>здобуття</a:t>
            </a:r>
            <a:r>
              <a:rPr lang="ru-RU" dirty="0" smtClean="0"/>
              <a:t> </a:t>
            </a:r>
            <a:r>
              <a:rPr lang="ru-RU" dirty="0" err="1" smtClean="0"/>
              <a:t>освіти</a:t>
            </a:r>
            <a:r>
              <a:rPr lang="ru-RU" dirty="0" smtClean="0"/>
              <a:t> та </a:t>
            </a:r>
            <a:r>
              <a:rPr lang="ru-RU" dirty="0" err="1" smtClean="0"/>
              <a:t>результати</a:t>
            </a:r>
            <a:r>
              <a:rPr lang="ru-RU" dirty="0" smtClean="0"/>
              <a:t> </a:t>
            </a:r>
            <a:r>
              <a:rPr lang="ru-RU" dirty="0" err="1" smtClean="0"/>
              <a:t>навчання</a:t>
            </a:r>
            <a:r>
              <a:rPr lang="ru-RU" dirty="0" smtClean="0"/>
              <a:t> </a:t>
            </a:r>
            <a:r>
              <a:rPr lang="ru-RU" dirty="0" err="1" smtClean="0"/>
              <a:t>здобувачів</a:t>
            </a:r>
            <a:r>
              <a:rPr lang="ru-RU" dirty="0" smtClean="0"/>
              <a:t> </a:t>
            </a:r>
            <a:r>
              <a:rPr lang="ru-RU" dirty="0" err="1" smtClean="0"/>
              <a:t>освіти</a:t>
            </a:r>
            <a:r>
              <a:rPr lang="ru-RU" dirty="0" smtClean="0"/>
              <a:t> </a:t>
            </a:r>
            <a:r>
              <a:rPr lang="ru-RU" dirty="0" err="1" smtClean="0"/>
              <a:t>відповідного</a:t>
            </a:r>
            <a:r>
              <a:rPr lang="ru-RU" dirty="0" smtClean="0"/>
              <a:t> року </a:t>
            </a:r>
            <a:r>
              <a:rPr lang="ru-RU" dirty="0" err="1" smtClean="0"/>
              <a:t>навчання</a:t>
            </a:r>
            <a:endParaRPr lang="uk-UA" dirty="0"/>
          </a:p>
        </p:txBody>
      </p:sp>
      <p:graphicFrame>
        <p:nvGraphicFramePr>
          <p:cNvPr id="4" name="Содержимое 3"/>
          <p:cNvGraphicFramePr>
            <a:graphicFrameLocks/>
          </p:cNvGraphicFramePr>
          <p:nvPr/>
        </p:nvGraphicFramePr>
        <p:xfrm>
          <a:off x="395536" y="2204864"/>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31840" y="692696"/>
            <a:ext cx="3332964" cy="461665"/>
          </a:xfrm>
          <a:prstGeom prst="rect">
            <a:avLst/>
          </a:prstGeom>
        </p:spPr>
        <p:txBody>
          <a:bodyPr wrap="none">
            <a:spAutoFit/>
          </a:bodyPr>
          <a:lstStyle/>
          <a:p>
            <a:r>
              <a:rPr lang="ru-RU" sz="2400" b="1" dirty="0" smtClean="0"/>
              <a:t>ІНТЕЛЕКТУАЛЬНІ</a:t>
            </a:r>
            <a:endParaRPr lang="uk-UA" sz="2400" b="1" dirty="0"/>
          </a:p>
        </p:txBody>
      </p:sp>
      <p:sp>
        <p:nvSpPr>
          <p:cNvPr id="3" name="Прямоугольник 2"/>
          <p:cNvSpPr/>
          <p:nvPr/>
        </p:nvSpPr>
        <p:spPr>
          <a:xfrm>
            <a:off x="1043608" y="1124744"/>
            <a:ext cx="7128792" cy="4647426"/>
          </a:xfrm>
          <a:prstGeom prst="rect">
            <a:avLst/>
          </a:prstGeom>
        </p:spPr>
        <p:txBody>
          <a:bodyPr wrap="square">
            <a:spAutoFit/>
          </a:bodyPr>
          <a:lstStyle/>
          <a:p>
            <a:r>
              <a:rPr lang="ru-RU" sz="2800" dirty="0" err="1" smtClean="0"/>
              <a:t>можуть</a:t>
            </a:r>
            <a:r>
              <a:rPr lang="ru-RU" sz="2800" dirty="0" smtClean="0"/>
              <a:t> </a:t>
            </a:r>
            <a:r>
              <a:rPr lang="ru-RU" sz="2800" dirty="0" err="1" smtClean="0"/>
              <a:t>полягати</a:t>
            </a:r>
            <a:r>
              <a:rPr lang="ru-RU" sz="2800" dirty="0" smtClean="0"/>
              <a:t> в </a:t>
            </a:r>
            <a:r>
              <a:rPr lang="ru-RU" sz="2800" dirty="0" err="1" smtClean="0"/>
              <a:t>обмеженні</a:t>
            </a:r>
            <a:r>
              <a:rPr lang="ru-RU" sz="2800" dirty="0" smtClean="0"/>
              <a:t> </a:t>
            </a:r>
            <a:r>
              <a:rPr lang="ru-RU" sz="2800" dirty="0" err="1" smtClean="0"/>
              <a:t>функціонування</a:t>
            </a:r>
            <a:r>
              <a:rPr lang="ru-RU" sz="2800" dirty="0" smtClean="0"/>
              <a:t> </a:t>
            </a:r>
            <a:r>
              <a:rPr lang="ru-RU" sz="2800" dirty="0" err="1" smtClean="0"/>
              <a:t>різного</a:t>
            </a:r>
            <a:r>
              <a:rPr lang="ru-RU" sz="2800" dirty="0" smtClean="0"/>
              <a:t> </a:t>
            </a:r>
            <a:r>
              <a:rPr lang="ru-RU" sz="2800" dirty="0" err="1" smtClean="0"/>
              <a:t>ступеня</a:t>
            </a:r>
            <a:r>
              <a:rPr lang="ru-RU" sz="2800" dirty="0" smtClean="0"/>
              <a:t> </a:t>
            </a:r>
            <a:r>
              <a:rPr lang="ru-RU" sz="2800" dirty="0" err="1" smtClean="0"/>
              <a:t>прояву</a:t>
            </a:r>
            <a:r>
              <a:rPr lang="ru-RU" sz="2800" dirty="0" smtClean="0"/>
              <a:t> </a:t>
            </a:r>
            <a:r>
              <a:rPr lang="ru-RU" sz="2800" dirty="0" err="1" smtClean="0"/>
              <a:t>передумов</a:t>
            </a:r>
            <a:r>
              <a:rPr lang="ru-RU" sz="2800" dirty="0" smtClean="0"/>
              <a:t> </a:t>
            </a:r>
            <a:r>
              <a:rPr lang="ru-RU" sz="2800" dirty="0" err="1" smtClean="0"/>
              <a:t>інтелекту</a:t>
            </a:r>
            <a:r>
              <a:rPr lang="ru-RU" sz="2800" dirty="0" smtClean="0"/>
              <a:t> (</a:t>
            </a:r>
            <a:r>
              <a:rPr lang="ru-RU" sz="2800" dirty="0" err="1" smtClean="0"/>
              <a:t>пам’яті</a:t>
            </a:r>
            <a:r>
              <a:rPr lang="ru-RU" sz="2800" dirty="0" smtClean="0"/>
              <a:t>, </a:t>
            </a:r>
            <a:r>
              <a:rPr lang="ru-RU" sz="2800" dirty="0" err="1" smtClean="0"/>
              <a:t>уваги</a:t>
            </a:r>
            <a:r>
              <a:rPr lang="ru-RU" sz="2800" dirty="0" smtClean="0"/>
              <a:t>, </a:t>
            </a:r>
            <a:r>
              <a:rPr lang="ru-RU" sz="2800" dirty="0" err="1" smtClean="0"/>
              <a:t>мислення</a:t>
            </a:r>
            <a:r>
              <a:rPr lang="ru-RU" sz="2800" dirty="0" smtClean="0"/>
              <a:t>, </a:t>
            </a:r>
            <a:r>
              <a:rPr lang="ru-RU" sz="2800" dirty="0" err="1" smtClean="0"/>
              <a:t>мовлення</a:t>
            </a:r>
            <a:r>
              <a:rPr lang="ru-RU" sz="2800" dirty="0" smtClean="0"/>
              <a:t>, </a:t>
            </a:r>
            <a:r>
              <a:rPr lang="ru-RU" sz="2800" dirty="0" err="1" smtClean="0"/>
              <a:t>вольових</a:t>
            </a:r>
            <a:r>
              <a:rPr lang="ru-RU" sz="2800" dirty="0" smtClean="0"/>
              <a:t> </a:t>
            </a:r>
            <a:r>
              <a:rPr lang="ru-RU" sz="2800" dirty="0" err="1" smtClean="0"/>
              <a:t>процесів</a:t>
            </a:r>
            <a:r>
              <a:rPr lang="ru-RU" sz="2800" dirty="0" smtClean="0"/>
              <a:t>, </a:t>
            </a:r>
            <a:r>
              <a:rPr lang="ru-RU" sz="2800" dirty="0" err="1" smtClean="0"/>
              <a:t>мотивації</a:t>
            </a:r>
            <a:r>
              <a:rPr lang="ru-RU" sz="2800" dirty="0" smtClean="0"/>
              <a:t> </a:t>
            </a:r>
            <a:r>
              <a:rPr lang="ru-RU" sz="2800" dirty="0" err="1" smtClean="0"/>
              <a:t>тощо</a:t>
            </a:r>
            <a:r>
              <a:rPr lang="ru-RU" sz="2800" dirty="0" smtClean="0"/>
              <a:t>), </a:t>
            </a:r>
            <a:r>
              <a:rPr lang="ru-RU" sz="2800" dirty="0" err="1" smtClean="0"/>
              <a:t>власне</a:t>
            </a:r>
            <a:r>
              <a:rPr lang="ru-RU" sz="2800" dirty="0" smtClean="0"/>
              <a:t> </a:t>
            </a:r>
            <a:r>
              <a:rPr lang="ru-RU" sz="2800" dirty="0" err="1" smtClean="0"/>
              <a:t>інтелекту</a:t>
            </a:r>
            <a:r>
              <a:rPr lang="ru-RU" sz="2800" dirty="0" smtClean="0"/>
              <a:t> (</a:t>
            </a:r>
            <a:r>
              <a:rPr lang="ru-RU" sz="2800" dirty="0" err="1" smtClean="0"/>
              <a:t>здатності</a:t>
            </a:r>
            <a:r>
              <a:rPr lang="ru-RU" sz="2800" dirty="0" smtClean="0"/>
              <a:t> до </a:t>
            </a:r>
            <a:r>
              <a:rPr lang="ru-RU" sz="2800" dirty="0" err="1" smtClean="0"/>
              <a:t>узагальнення</a:t>
            </a:r>
            <a:r>
              <a:rPr lang="ru-RU" sz="2800" dirty="0" smtClean="0"/>
              <a:t>, </a:t>
            </a:r>
            <a:r>
              <a:rPr lang="ru-RU" sz="2800" dirty="0" err="1" smtClean="0"/>
              <a:t>абстрагування</a:t>
            </a:r>
            <a:r>
              <a:rPr lang="ru-RU" sz="2800" dirty="0" smtClean="0"/>
              <a:t>, </a:t>
            </a:r>
            <a:r>
              <a:rPr lang="ru-RU" sz="2800" dirty="0" err="1" smtClean="0"/>
              <a:t>міркування</a:t>
            </a:r>
            <a:r>
              <a:rPr lang="ru-RU" sz="2800" dirty="0" smtClean="0"/>
              <a:t>; </a:t>
            </a:r>
            <a:r>
              <a:rPr lang="ru-RU" sz="2800" dirty="0" err="1" smtClean="0"/>
              <a:t>продукування</a:t>
            </a:r>
            <a:r>
              <a:rPr lang="ru-RU" sz="2800" dirty="0" smtClean="0"/>
              <a:t> думки</a:t>
            </a:r>
            <a:r>
              <a:rPr lang="ru-RU" dirty="0" smtClean="0"/>
              <a:t>, </a:t>
            </a:r>
            <a:r>
              <a:rPr lang="ru-RU" sz="2400" dirty="0" err="1" smtClean="0"/>
              <a:t>судження</a:t>
            </a:r>
            <a:r>
              <a:rPr lang="ru-RU" sz="2400" dirty="0" smtClean="0"/>
              <a:t>; </a:t>
            </a:r>
            <a:r>
              <a:rPr lang="ru-RU" sz="2400" dirty="0" err="1" smtClean="0"/>
              <a:t>здатності</a:t>
            </a:r>
            <a:r>
              <a:rPr lang="ru-RU" sz="2400" dirty="0" smtClean="0"/>
              <a:t> </a:t>
            </a:r>
            <a:r>
              <a:rPr lang="ru-RU" sz="2400" dirty="0" err="1" smtClean="0"/>
              <a:t>робити</a:t>
            </a:r>
            <a:r>
              <a:rPr lang="ru-RU" sz="2400" dirty="0" smtClean="0"/>
              <a:t> </a:t>
            </a:r>
            <a:r>
              <a:rPr lang="ru-RU" sz="2400" dirty="0" err="1" smtClean="0"/>
              <a:t>висновки</a:t>
            </a:r>
            <a:r>
              <a:rPr lang="ru-RU" sz="2400" dirty="0" smtClean="0"/>
              <a:t> </a:t>
            </a:r>
            <a:r>
              <a:rPr lang="ru-RU" sz="2400" dirty="0" err="1" smtClean="0"/>
              <a:t>тощо</a:t>
            </a:r>
            <a:r>
              <a:rPr lang="ru-RU" sz="2400" dirty="0" smtClean="0"/>
              <a:t>), </a:t>
            </a:r>
            <a:r>
              <a:rPr lang="ru-RU" sz="2400" dirty="0" err="1" smtClean="0"/>
              <a:t>інвентарю</a:t>
            </a:r>
            <a:r>
              <a:rPr lang="ru-RU" sz="2400" dirty="0" smtClean="0"/>
              <a:t> </a:t>
            </a:r>
            <a:r>
              <a:rPr lang="ru-RU" sz="2400" dirty="0" err="1" smtClean="0"/>
              <a:t>інтелекту</a:t>
            </a:r>
            <a:r>
              <a:rPr lang="ru-RU" sz="2400" dirty="0" smtClean="0"/>
              <a:t> (</a:t>
            </a:r>
            <a:r>
              <a:rPr lang="ru-RU" sz="2400" dirty="0" err="1" smtClean="0"/>
              <a:t>набутих</a:t>
            </a:r>
            <a:r>
              <a:rPr lang="ru-RU" sz="2400" dirty="0" smtClean="0"/>
              <a:t> </a:t>
            </a:r>
            <a:r>
              <a:rPr lang="ru-RU" sz="2400" dirty="0" err="1" smtClean="0"/>
              <a:t>знань</a:t>
            </a:r>
            <a:r>
              <a:rPr lang="ru-RU" sz="2400" dirty="0" smtClean="0"/>
              <a:t>, </a:t>
            </a:r>
            <a:r>
              <a:rPr lang="ru-RU" sz="2400" dirty="0" err="1" smtClean="0"/>
              <a:t>умінь</a:t>
            </a:r>
            <a:r>
              <a:rPr lang="ru-RU" sz="2400" dirty="0" smtClean="0"/>
              <a:t>, </a:t>
            </a:r>
            <a:r>
              <a:rPr lang="ru-RU" sz="2400" dirty="0" err="1" smtClean="0"/>
              <a:t>навичок</a:t>
            </a:r>
            <a:r>
              <a:rPr lang="ru-RU" sz="2400" dirty="0" smtClean="0"/>
              <a:t>)</a:t>
            </a:r>
            <a:endParaRPr lang="ru-RU"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548681"/>
            <a:ext cx="7416824" cy="954107"/>
          </a:xfrm>
          <a:prstGeom prst="rect">
            <a:avLst/>
          </a:prstGeom>
        </p:spPr>
        <p:txBody>
          <a:bodyPr wrap="square">
            <a:spAutoFit/>
          </a:bodyPr>
          <a:lstStyle/>
          <a:p>
            <a:pPr algn="ctr"/>
            <a:r>
              <a:rPr lang="ru-RU" sz="2800" b="1" dirty="0" err="1" smtClean="0"/>
              <a:t>Функціональні</a:t>
            </a:r>
            <a:r>
              <a:rPr lang="ru-RU" sz="2800" b="1" dirty="0" smtClean="0"/>
              <a:t> (</a:t>
            </a:r>
            <a:r>
              <a:rPr lang="ru-RU" sz="2800" b="1" dirty="0" err="1" smtClean="0"/>
              <a:t>сенсорні</a:t>
            </a:r>
            <a:r>
              <a:rPr lang="ru-RU" sz="2800" b="1" dirty="0" smtClean="0"/>
              <a:t>, </a:t>
            </a:r>
            <a:r>
              <a:rPr lang="ru-RU" sz="2800" b="1" dirty="0" err="1" smtClean="0"/>
              <a:t>моторні</a:t>
            </a:r>
            <a:r>
              <a:rPr lang="ru-RU" sz="2800" b="1" dirty="0" smtClean="0"/>
              <a:t>, </a:t>
            </a:r>
            <a:r>
              <a:rPr lang="ru-RU" sz="2800" b="1" dirty="0" err="1" smtClean="0"/>
              <a:t>мовленнєві</a:t>
            </a:r>
            <a:r>
              <a:rPr lang="ru-RU" sz="2800" b="1" dirty="0" smtClean="0"/>
              <a:t>)</a:t>
            </a:r>
            <a:endParaRPr lang="uk-UA" sz="2800" b="1" dirty="0"/>
          </a:p>
        </p:txBody>
      </p:sp>
      <p:sp>
        <p:nvSpPr>
          <p:cNvPr id="3" name="Прямоугольник 2"/>
          <p:cNvSpPr/>
          <p:nvPr/>
        </p:nvSpPr>
        <p:spPr>
          <a:xfrm>
            <a:off x="755576" y="1484785"/>
            <a:ext cx="7992888" cy="3785652"/>
          </a:xfrm>
          <a:prstGeom prst="rect">
            <a:avLst/>
          </a:prstGeom>
        </p:spPr>
        <p:txBody>
          <a:bodyPr wrap="square">
            <a:spAutoFit/>
          </a:bodyPr>
          <a:lstStyle/>
          <a:p>
            <a:r>
              <a:rPr lang="ru-RU" sz="2400" dirty="0" err="1"/>
              <a:t>можуть</a:t>
            </a:r>
            <a:r>
              <a:rPr lang="ru-RU" sz="2400" dirty="0"/>
              <a:t> </a:t>
            </a:r>
            <a:r>
              <a:rPr lang="ru-RU" sz="2400" dirty="0" err="1"/>
              <a:t>полягати</a:t>
            </a:r>
            <a:r>
              <a:rPr lang="ru-RU" sz="2400" dirty="0"/>
              <a:t> в </a:t>
            </a:r>
            <a:r>
              <a:rPr lang="ru-RU" sz="2400" dirty="0" err="1"/>
              <a:t>обмеженні</a:t>
            </a:r>
            <a:r>
              <a:rPr lang="ru-RU" sz="2400" dirty="0"/>
              <a:t> </a:t>
            </a:r>
            <a:r>
              <a:rPr lang="ru-RU" sz="2400" dirty="0" err="1"/>
              <a:t>життєдіяльності</a:t>
            </a:r>
            <a:r>
              <a:rPr lang="ru-RU" sz="2400" dirty="0"/>
              <a:t> </a:t>
            </a:r>
            <a:r>
              <a:rPr lang="ru-RU" sz="2400" dirty="0" err="1"/>
              <a:t>різного</a:t>
            </a:r>
            <a:r>
              <a:rPr lang="ru-RU" sz="2400" dirty="0"/>
              <a:t> </a:t>
            </a:r>
            <a:r>
              <a:rPr lang="ru-RU" sz="2400" dirty="0" err="1"/>
              <a:t>ступеня</a:t>
            </a:r>
            <a:r>
              <a:rPr lang="ru-RU" sz="2400" dirty="0"/>
              <a:t> </a:t>
            </a:r>
            <a:r>
              <a:rPr lang="ru-RU" sz="2400" dirty="0" err="1"/>
              <a:t>прояву</a:t>
            </a:r>
            <a:r>
              <a:rPr lang="ru-RU" sz="2400" dirty="0"/>
              <a:t> </a:t>
            </a:r>
            <a:r>
              <a:rPr lang="ru-RU" sz="2400" dirty="0" err="1"/>
              <a:t>слухової</a:t>
            </a:r>
            <a:r>
              <a:rPr lang="ru-RU" sz="2400" dirty="0"/>
              <a:t>, </a:t>
            </a:r>
            <a:r>
              <a:rPr lang="ru-RU" sz="2400" dirty="0" err="1"/>
              <a:t>зорової</a:t>
            </a:r>
            <a:r>
              <a:rPr lang="ru-RU" sz="2400" dirty="0"/>
              <a:t>, </a:t>
            </a:r>
            <a:r>
              <a:rPr lang="ru-RU" sz="2400" dirty="0" err="1"/>
              <a:t>опорно-рухової</a:t>
            </a:r>
            <a:r>
              <a:rPr lang="ru-RU" sz="2400" dirty="0"/>
              <a:t> (</a:t>
            </a:r>
            <a:r>
              <a:rPr lang="ru-RU" sz="2400" dirty="0" err="1"/>
              <a:t>кістково-м’язової</a:t>
            </a:r>
            <a:r>
              <a:rPr lang="ru-RU" sz="2400" dirty="0"/>
              <a:t>), </a:t>
            </a:r>
            <a:r>
              <a:rPr lang="ru-RU" sz="2400" dirty="0" err="1"/>
              <a:t>мовленнєвої</a:t>
            </a:r>
            <a:r>
              <a:rPr lang="ru-RU" sz="2400" dirty="0"/>
              <a:t> </a:t>
            </a:r>
            <a:r>
              <a:rPr lang="ru-RU" sz="2400" dirty="0" err="1"/>
              <a:t>функцій</a:t>
            </a:r>
            <a:r>
              <a:rPr lang="ru-RU" sz="2400" dirty="0"/>
              <a:t> (</a:t>
            </a:r>
            <a:r>
              <a:rPr lang="ru-RU" sz="2400" dirty="0" err="1"/>
              <a:t>стосуватися</a:t>
            </a:r>
            <a:r>
              <a:rPr lang="ru-RU" sz="2400" dirty="0"/>
              <a:t> </a:t>
            </a:r>
            <a:r>
              <a:rPr lang="ru-RU" sz="2400" dirty="0" err="1"/>
              <a:t>відтворення</a:t>
            </a:r>
            <a:r>
              <a:rPr lang="ru-RU" sz="2400" dirty="0"/>
              <a:t> </a:t>
            </a:r>
            <a:r>
              <a:rPr lang="ru-RU" sz="2400" dirty="0" err="1"/>
              <a:t>звуко-складової</a:t>
            </a:r>
            <a:r>
              <a:rPr lang="ru-RU" sz="2400" dirty="0"/>
              <a:t> </a:t>
            </a:r>
            <a:r>
              <a:rPr lang="ru-RU" sz="2400" dirty="0" err="1"/>
              <a:t>структури</a:t>
            </a:r>
            <a:r>
              <a:rPr lang="ru-RU" sz="2400" dirty="0"/>
              <a:t> слова; </a:t>
            </a:r>
            <a:r>
              <a:rPr lang="ru-RU" sz="2400" dirty="0" err="1"/>
              <a:t>розбірливості</a:t>
            </a:r>
            <a:r>
              <a:rPr lang="ru-RU" sz="2400" dirty="0"/>
              <a:t> </a:t>
            </a:r>
            <a:r>
              <a:rPr lang="ru-RU" sz="2400" dirty="0" err="1"/>
              <a:t>мовлення</a:t>
            </a:r>
            <a:r>
              <a:rPr lang="ru-RU" sz="2400" dirty="0"/>
              <a:t>; темпу </a:t>
            </a:r>
            <a:r>
              <a:rPr lang="ru-RU" sz="2400" dirty="0" err="1"/>
              <a:t>і</a:t>
            </a:r>
            <a:r>
              <a:rPr lang="ru-RU" sz="2400" dirty="0"/>
              <a:t> ритму; </a:t>
            </a:r>
            <a:r>
              <a:rPr lang="ru-RU" sz="2400" dirty="0" err="1"/>
              <a:t>мелодико-інтонаційного</a:t>
            </a:r>
            <a:r>
              <a:rPr lang="ru-RU" sz="2400" dirty="0"/>
              <a:t> </a:t>
            </a:r>
            <a:r>
              <a:rPr lang="ru-RU" sz="2400" dirty="0" err="1"/>
              <a:t>малюнку</a:t>
            </a:r>
            <a:r>
              <a:rPr lang="ru-RU" sz="2400" dirty="0"/>
              <a:t>; характеристик голосу; </a:t>
            </a:r>
            <a:r>
              <a:rPr lang="ru-RU" sz="2400" dirty="0" err="1"/>
              <a:t>розрізнення</a:t>
            </a:r>
            <a:r>
              <a:rPr lang="ru-RU" sz="2400" dirty="0"/>
              <a:t> </a:t>
            </a:r>
            <a:r>
              <a:rPr lang="ru-RU" sz="2400" dirty="0" err="1"/>
              <a:t>звуків</a:t>
            </a:r>
            <a:r>
              <a:rPr lang="ru-RU" sz="2400" dirty="0"/>
              <a:t> </a:t>
            </a:r>
            <a:r>
              <a:rPr lang="ru-RU" sz="2400" dirty="0" err="1"/>
              <a:t>мовлення</a:t>
            </a:r>
            <a:r>
              <a:rPr lang="ru-RU" sz="2400" dirty="0"/>
              <a:t> на слух; </a:t>
            </a:r>
            <a:r>
              <a:rPr lang="ru-RU" sz="2400" dirty="0" err="1"/>
              <a:t>використання</a:t>
            </a:r>
            <a:r>
              <a:rPr lang="ru-RU" sz="2400" dirty="0"/>
              <a:t> </a:t>
            </a:r>
            <a:r>
              <a:rPr lang="ru-RU" sz="2400" dirty="0" err="1"/>
              <a:t>словникового</a:t>
            </a:r>
            <a:r>
              <a:rPr lang="ru-RU" sz="2400" dirty="0"/>
              <a:t> запасу </a:t>
            </a:r>
            <a:r>
              <a:rPr lang="ru-RU" sz="2400" dirty="0" err="1"/>
              <a:t>і</a:t>
            </a:r>
            <a:r>
              <a:rPr lang="ru-RU" sz="2400" dirty="0"/>
              <a:t> </a:t>
            </a:r>
            <a:r>
              <a:rPr lang="ru-RU" sz="2400" dirty="0" err="1"/>
              <a:t>граматики</a:t>
            </a:r>
            <a:r>
              <a:rPr lang="ru-RU" sz="2400" dirty="0"/>
              <a:t>; </a:t>
            </a:r>
            <a:r>
              <a:rPr lang="ru-RU" sz="2400" dirty="0" err="1"/>
              <a:t>перебігу</a:t>
            </a:r>
            <a:r>
              <a:rPr lang="ru-RU" sz="2400" dirty="0"/>
              <a:t> </a:t>
            </a:r>
            <a:r>
              <a:rPr lang="ru-RU" sz="2400" dirty="0" err="1"/>
              <a:t>читання</a:t>
            </a:r>
            <a:r>
              <a:rPr lang="ru-RU" sz="2400" dirty="0"/>
              <a:t>, письма, </a:t>
            </a:r>
            <a:r>
              <a:rPr lang="ru-RU" sz="2400" dirty="0" err="1"/>
              <a:t>комунікації</a:t>
            </a:r>
            <a:r>
              <a:rPr lang="ru-RU" sz="2400" dirty="0"/>
              <a:t>)</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2132</TotalTime>
  <Words>4170</Words>
  <Application>Microsoft Office PowerPoint</Application>
  <PresentationFormat>Экран (4:3)</PresentationFormat>
  <Paragraphs>457</Paragraphs>
  <Slides>34</Slides>
  <Notes>33</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Эркер</vt:lpstr>
      <vt:lpstr>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Інклюзивний центр</dc:creator>
  <cp:lastModifiedBy>Інклюзивний центр</cp:lastModifiedBy>
  <cp:revision>192</cp:revision>
  <dcterms:created xsi:type="dcterms:W3CDTF">2023-05-08T06:51:01Z</dcterms:created>
  <dcterms:modified xsi:type="dcterms:W3CDTF">2023-05-25T09:01:58Z</dcterms:modified>
</cp:coreProperties>
</file>